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«Безмолвная» Арктика: почему самый северный регион Земли кажется таким тихим
</a:t>
            </a:r>
            <a:endParaRPr lang="en-US" sz="2666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почти без людей — и поэтому природные звуки там слышны особенно ясно, отчётливо.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Арктика и какие природные условия делают её особенной
</a:t>
            </a:r>
            <a:endParaRPr lang="en-US" sz="1852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включает Северный Ледовитый океан, его моря и острова, а также северные окраины Евразии и Северной Америки. Зимой здесь часто ниже −30 °C, а летом нередко около 0 °C. Есть полярный день и ночь, морские льды и вечная мерзлота.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Арктике мало привычных городских звуков
</a:t>
            </a:r>
            <a:endParaRPr lang="en-US" sz="2346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Арктике почти нет плотной городской застройки, крупных магистралей и промышленных районов, поэтому транспортный шум и постоянный гул техники встречаются редко. На огромных расстояниях проще «не слышать» источники.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чаще создают природные процессы: ветер, треск и скрежет льда, волны у кромки, а также голоса птиц и морских животных. Эти звуки заметны, потому что вокруг мало других сигналов.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населённых пунктов немного, люди не работают круглосуточно и не создают непрерывный фон шума. Удалённость территорий снижает общий уровень звуков по сравнению с обычным городом.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уровня шума в разных природных и городских средах
</a:t>
            </a:r>
            <a:endParaRPr lang="en-US" sz="1905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постоянных источников громкого шума вокруг, тем ниже средний уровень в конкретной местности.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видно: Арктика относится к самым тихим районам, потому что там почти нет непрерывных «городских» источников звука.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диапазоны, приведённые в исходных материалах презентации (дата не указана).
</a:t>
            </a:r>
            <a:endParaRPr lang="en-US" sz="7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действительно слышны в Арктике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Лёд, кромка моря и небо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Арктическая тишина — не отсутствие звуков, а особая картина редких сигналов. Лёд скрипит и трещит, а у кромки льда слышны волны и характерные всплески. Полярное небо усиливает ощущение пространства.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«погодные» подсказки слухом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звуки появляются по делу и надолго запоминаются: крики чаек и кайр, дыхание морских млекопитающих у лунок. Сквозь холод слышны и голоса птиц, и «шёпот» моря, и движения льда.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используют звук в суровой полярной среде
</a:t>
            </a:r>
            <a:endParaRPr lang="en-US" sz="2149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Белухи, тюлени, моржи и киты применяют звуки для общения и ориентирования, в том числе в воде подо льдом. Звук помогает держаться вместе и искать нужное место.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Белуху часто называют «морской канарейкой», потому что в её сигнале много разных вариантов. Разнообразные звуки служат для связи между особями и для распознавания «своих».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льда и снега слух становится особенно важным. С помощью звуков животные находят детёнышей, замечают опасность и поддерживают контакт внутри группы, даже когда вокруг темно и холодно.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076185"/>
            <a:ext cx="3239400" cy="14148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арктических звуков и их роль в природе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сигналы создают лёд, птицы и морские млекопитающие; человек добавляет техногенный шум через суда и технику.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звук часто связан с «работой среды» (лёд и колонии), а у человека — с транспортом и оборудованием. Поэтому техногенные источники заметно меняют общий фон.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описанию из исходного текста (без привязки к конкретным измерениям).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звук распространяется в холодной Арктике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процессов: источник → холодный воздух → отражения от снега и льда → условия вроде ветра.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23" y="1314140"/>
            <a:ext cx="7704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673" y="2500590"/>
            <a:ext cx="6741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98" y="3684452"/>
            <a:ext cx="7704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ночь и ощущение ещё большей тишины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Света меньше, движения меньше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 высоких широтах наступает полярная ночь: Солнце долго не поднимается над горизонтом. Меньше света — значит, меньше видимых перемещений людей и животных вокруг.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шаги звучат отчётливее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мало других источников звука, любой небольшой шум заметно выделяется: шаг по снегу, треск льда или скрип двери. У тишины появляется «акцент».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становится более «замкнутым»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Монотонность темноты и редкие сигналы создают ощущение спокойного, почти закрытого пространства. Поэтому звуки кажутся ближе и громче, чем в обычные дневные часы.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звуковой фон Арктики по временам года
</a:t>
            </a:r>
            <a:endParaRPr lang="en-US" sz="230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связана с льдом и погодой: меняется доступность воды и активность животных, поэтому «слышимость» разных источников также меняется.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звуков приходится на лето, затем снижается осенью. Короткий световой и холодный период зимой даёт самый тихий фон, когда заметнее лёд и ветер.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индекс, построенный по описанным качественным тенденциям из исходного текста (точные измерения не указаны).
</a:t>
            </a:r>
            <a:endParaRPr lang="en-US" sz="55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как главный создатель арктических шумов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Трещины, которые звучат как скрип и щелчки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морской лёд сжимается или тянется ветром, внутри него возникают трещины. Они издают скрип и многочисленные щелчки, которые складываются в «шороховой» фон. По этим сигналам учёные отслеживают, как меняется напряжение в ледяном покрове.
</a:t>
            </a:r>
            <a:endParaRPr lang="en-US" sz="1072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Торосы и движение льдин: гул под холодным небом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границах сталкивающихся льдин появляются торосы — нагромождения сжатого льда. В такие моменты слышны низкие, похожие на гул звуки, а также резкие удары при перемещении блоков. Эти акустические следы помогают понимать, где лёд сталкивается активнее всего.
</a:t>
            </a:r>
            <a:endParaRPr lang="en-US" sz="1072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Полыньи и ломка льда: резкие хлопки и громкие «выстрелы»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разрежении льда и образовании полыней лёд может ломаться и «раскрываться». Тогда звуки становятся короткими и очень отчётливыми: от громких хлопков до серий резких щелчков. Наблюдая характер этих шумов, исследователи оценивают динамику и возможные изменения толщины.
</a:t>
            </a:r>
            <a:endParaRPr lang="en-US" sz="10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изучают акустику Арктики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Подготовка: установка датчиков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удалённых участках размещают подводные гидрофоны и наземные микрофоны. Они фиксируют природные сигналы (лёд, ветер, животные) и искусственные — от судов и техники.
</a:t>
            </a:r>
            <a:endParaRPr lang="en-US" sz="77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Наблюдения: круглосуточные записи и отметки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Акустические данные собирают в течение месяцев, ведя регулярные журналы условий. Затем записи разделяют по времени и характеру, чтобы связать звуки с сезоном и погодой.
</a:t>
            </a:r>
            <a:endParaRPr lang="en-US" sz="726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Анализ: сравнение месяцев и лет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сопоставляют между периодами — например, меняется ли частота ледовых «хлопков» или усиливается ли шум вокруг маршрутов. Так складывается картина, как меняется звуковая среда.
</a:t>
            </a:r>
            <a:endParaRPr lang="en-US" sz="74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источники создают больше всего человеческого шума в Арктике
</a:t>
            </a:r>
            <a:endParaRPr lang="en-US" sz="185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вклад распределяется неравномерно: максимальные пики чаще приходятся на порты, промысловые зоны и участки постоянных транспортных маршрутов.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наблюдений и обобщённые результаты исследований сходятся в одном: ключевой драйвер шумовой нагрузки — транспорт и работа техники в конкретных районах.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научных публикаций по шуму в Арктике; точные доли отличаются по регионам и сезонам (оценка для визуализации), 2020–2024 гг.
</a:t>
            </a:r>
            <a:endParaRPr lang="en-US" sz="46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опасен лишний шум для арктических животных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мешает китам, белухам и тюленям распознавать сигналы друг друга. В воде подо льдом им нужно обмениваться «сообщениями» на больших расстояниях, а лишний фон ухудшает слышимость.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на постоянные помехи животные могут менять маршрут и надолго покидать места кормления. Это приводит к росту энергетических затрат и повышает вероятность сбоев в поиске пищи и отдыха.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Арктики последствия особенно серьёзны: лето короткое, а восстановление экосистемы идёт медленно. Стресс в уязвимый сезон может отражаться на успешности размножения и выживании детёнышей.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потепление влияет на тишину Арктики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потепления площадь морского льда уменьшается, а кромка льда смещается. Навигационный сезон становится длиннее, и суда чаще оказываются там, где раньше были «тихие» ледовые участки и полыньи.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больше открытой воды, меняется и природная акустика: льда становится меньше, а фон ветра и волн усиливается. Одновременно растёт искусственный шум, и животным труднее находить прежние места тишины.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сохранять акустическую среду Арктики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мер управления шумом: меньше источников и меньше интенсивность — ниже стресс у 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1985672"/>
            <a:ext cx="3239400" cy="15958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тихих и шумных источников в Арктике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 Арктике не один «шум», а разные по характеру звуки: природные события обычно кратковременны, а искусственные источники могут распространяться далеко и мешать связи животных.
</a:t>
            </a:r>
            <a:endParaRPr lang="en-US" sz="1087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— «дальность» и помехи связи: судоходство создаёт долговременный фон, а лёд и ветер чаще дают более короткие, сменяющиеся сигналы.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по материалам исследований арктиского шумового воздействия (общие наблюдения, без региональных процентов).
</a:t>
            </a:r>
            <a:endParaRPr lang="en-US" sz="5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Арктическая тишина в географии, культуре и наблюдениях путешественников
</a:t>
            </a:r>
            <a:endParaRPr lang="en-US" sz="1852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дневниках и фильмах Арктику нередко показывают как место величия и одиночества. На деле «тишина» здесь — след большой удалённости и редкой человеческой активности.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 это связано не с пустотой, а с особой природной средой: лёд, снег и погода меняют то, как далеко и как отчётливо слышны звуки. Поэтому каждый сигнал кажется значимым.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восприятие важно и для науки: внимательное слушание подсказывает, какие процессы идут вокруг прямо сейчас — от погоды до изменений в ледяном покрове.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описывают, как хорошо слышны шаги по снегу, скрип льда и голоса птиц. Это помогает читать состояние ландшафта: где происходит движение льда или меняется ветер.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когда тишина Арктики нарушается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увеличения шумового фона животным труднее распознавать сигналы, а человеку — легче «видеть» природные изменения в данных мониторинга.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цепочки очевиден: нарушение акустической среды отражается и на экосистеме, и на качестве научных наблюдений, делая картину менее ясной.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выводов исследований по шумовому воздействию на морских млекопитающих и методам акустического мониторинга; 2015–2024 гг.
</a:t>
            </a:r>
            <a:endParaRPr lang="en-US" sz="4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3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без громких звуков, но не без жизни
</a:t>
            </a:r>
            <a:endParaRPr lang="en-US" sz="2372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«Безмолвная» Арктика — это не пустое пространство, а хрупкий северный мир, где жизнь приспособилась к холоду, льду и редким звукам. Её тишину поддерживают расстояния, низкая плотность населения и особые условия природы. Сохранение арктической акустики важно для животных, исследований и будущего региона.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2026-05-11T20:55:32Z</dcterms:created>
  <dcterms:modified xsi:type="dcterms:W3CDTF">2026-05-11T20:55:32Z</dcterms:modified>
</cp:coreProperties>
</file>