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«отчего» в литературе: вопрос о причинах и смыслах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спрашивает «отчего»? Узнаем, как слово раскрывает чувства, мысли и смысл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«отчего» близко словам «почему» и «из-за чего», но звучит мягче и книжнее. В литературе оно помогает передать не только причину события, но и переживание, сомнение или размышление героя.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«отчего» в русском 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относится к вопросительным словам и помогает искать причину поступка, явления или чувства. В тексте оно часто звучит как спокойный, вдумчивый вопрос.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слово нередко отражает внутренний разговор героя с самим собой. Такой вопрос может остаться без прямого ответа, усиливая напряжение и интерес.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«отчего», причина события связывается не только с фактами, но и с настроением. Так текст становится более личным и эмоциональным.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как слово-вопрос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 наблюдениям над художественной речью; проценты иллюстративные, 2025.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слово особенно заметно там, где важны чувства и интонация персонажа.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диалоги и внутренние монологи: именно они сильнее всего передают сомнение, грусть и удивление.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«отчего» встречается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лирический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«отчего» часто связано с памятью, одиночеством и временем. Такой вопрос звучит тихо, но помогает почувствовать глубину переживания.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создаёт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поддерживает интонацию задумчивости, печали или лёгкого удивления. Оно делает стихотворение не только понятным, но и эмоционально выразительным.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в поэзии: интонация грусти и размышления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слова «отчего» в художественном тексте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слова в предложении к его роли в смысле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спрашивает «отчего» тогда, когда его беспокоит событие или чужой поступок. Вопрос показывает, что он не остаётся равнодушным и ищет объяснение происходящему.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передать растерянность, когда герой не понимает перемены в отношениях или странный поступок другого человека. Так раскрывается его внутреннее напряжение.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Недоумение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звучит не только как просьба объяснить, но и как ожидание отклика. Это делает диалог живым и показывает важность разговора для героя.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«отчего» автор показывает, что герой размышляет о себе, своих чувствах и выборе. Такой вопрос помогает читателю увидеть скрытую борьбу мыслей и переживаний.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и состояние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близкие по значению слова по-разному влияют на тон высказывания.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меняет интонацию: «отчего» звучит мягче и литературнее, чем «почему», а «зачем» задаёт вопрос о цели.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языка; учебное обобщение.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схожим значением и оттенками смысла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недоумение делает реплику эмоциональнее. Читатель видит, что герой действительно не понимает происходящее и хочет услышать честное объяснение.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уточнение помогает герою аккуратно спросить о причине, не переходя на резкий тон. Такое употребление особенно важно, когда персонажи стараются сохранить спокойный разговор.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диалог автор показывает доверие, непонимание или обиду между героями. Одно слово помогает раскрыть характер отношений без 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упрёк слышится, когда вопрос звучит чуть печально или обиженно. В таком случае слово не только спрашивает, но и выражает отношение к собеседнику.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в диалоге литературных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 наблюдениям над художественными текстами; проценты иллюстративные, 2025.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слове может звучать и спокойный вопрос, и скрытая боль, и тихое удивление.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«отчего» связано с грустью и задумчивостью, потому что оно особенно уместно в лирических и психологических сценах.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слово «отчего»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темнеет, ветер стихает, и в пейзаже появляется ожидание. Герой смотрит на неподвижную реку и будто спрашивает: отчего стало так тихо? Природа отвечает не словами, а настроением — она усиливает тревогу и делает внутреннее состояние человека почти видимым.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дождём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стоит один человек, вокруг — серое поле и низкие облака. В таком изображении слово «отчего» звучит как тихий вопрос о грусти и одиночестве. Пейзаж словно повторяет душевное состояние героя и помогает читателю почувствовать его без прямого объяснения.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на дороге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вечер, меркнущий свет и молчание природы, вопрос «отчего» связывает увиденное с памятью и переживанием. Герой может не понимать, почему сердце тревожится, а окружающий мир лишь подчёркивает этот внутренний поиск смысла и причины.
</a:t>
            </a:r>
            <a:endParaRPr lang="en-US" sz="101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и память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«отчего» в описании природы и настроения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смыслу в литературном анализе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показывает, как короткий вопрос помогает раскрыть характер героя, настроение сцены и главную мысль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той эпохи «отчего» помогало передать мягкий вопрос, сожаление и задумчивость без резкости.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это слово особенно органично звучало в русской классической прозе и поэзии.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текстам русской классики XIX века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художественной речи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меняет звучание, если рядом стоят разные слова, пауза или знак препинания.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оттенки вопроса и размышления; упрёк проявляется слабее и зависит от контекста.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разных интонаций слова «отчего»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47376"/>
            <a:ext cx="4063200" cy="1995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употреблений в художественной речи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фразы, чтобы увидеть, как интонация и ситуация меняют оттенок смысла.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фразы определяется не только словом, но и эмоцией говорящего, поэтому контекст здесь особенно важен.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фразы со словом «отчего»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сразу показать, что герой не равнодушен к событию. Слово «отчего» делает его речь живой, а чувство — заметным, даже если ответ пока неизвестен.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вопрос писатель создаёт напряжение и заставляет читателя думать вместе с героем. Так обычная фраза становится частью внутреннего конфликта и раскрывает характер персонажа.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вопрос часто важнее ответа, потому что он ведёт к размышлению о причине, выборе и смысле происходящего. Именно поэтому «отчего» так выразительно звучит в литературе.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литературе задают вопросы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это слово помогает спросить о причине оценки, поступка, ссоры или плохого настроения. Такой вопрос звучит спокойно и вежливо, когда нужно просто понять, что произошло.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«отчего» работает глубже: оно показывает тревогу, обиду, нежность или сомнение героя. Поэтому один и тот же вопрос в книге сразу раскрывает и чувство, и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в жизни школьника 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литературного анализа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читатель следит за этой цепочкой, тем легче понять скрытую логику сцены.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вопрос о причине часто открывает не факт, а внутренний мир героя и главную идею произведения.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причины, чувства и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соединяет вопрос о причине с живым чувством человека. Поэтому оно особенно важно там, где автор хочет показать не только событие, но и переживание героя.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относиться к таким словам, смысл текста становится яснее. Тогда читатель видит, как язык работает не только для сообщения фактов, но и для выражения мысли и чувства.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«Отчего» помогает читать между строк: замечать настроение, паузу, сомнение и скрытую тревогу. Один короткий вопрос может многое рассказать о характере и отношениях между персонажами.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слове «отчего»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«отчего» учит видеть в тексте не только причину, но и чувство. Оно помогает понять героя, уловить настроение и заметить, как автор раскрывает смысл через простые, но точные слова.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слово «отчего» важно на уроке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2026-05-22T12:12:29Z</dcterms:created>
  <dcterms:modified xsi:type="dcterms:W3CDTF">2026-05-22T12:12:29Z</dcterms:modified>
</cp:coreProperties>
</file>