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выделительная система и её болезни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— основа здоровья: функции, болезни и значение для подростков.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выделительной системы в здоровье подростков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удаляет отходы, поддерживая баланс организма. Подростки чувствительны к болезням из-за роста и гормональных изменений, поэтому важно изучать их состояние и профилактику.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почек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токсины и шлаки, обеспечивая очищение организма и поддержание здоровья всех систем.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водно-солевого баланса и кислотно-щелочного равновесия помогает сохранять внутренний гомеостаз и нормальное функционирование органов.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вырабатывают гормоны, такие как ренин для контроля давления, эритропоэтин для крови и кальцитриол для обмена кальция.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выделительной системы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бобовидные фильтрующие органы, мочеточники — трубки длиной около 25-30 см, соединяющие почки с мочевым пузырём. Они аккумулируют и выводят мочу.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— эластичный резервуар для хранения мочи, а уретра выводит её наружу. У девочек уретра значительно короче, что повышает риск инфекций.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выделительной и мочеполовой систем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функция у мальчиков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уретра выполняет две роли: выделительную и репродуктивную. Такое строение требует особого внимания к гигиене для предотвращения инфекций и воспалений.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 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уретра и влагалище находятся близко друг к другу, что увеличивает вероятность проникновения бактерий. Эта особенность требует аккуратности в гигиенических процедурах.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болезни выделительной системы у подростков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— воспаление мочевого пузыря, часто проявляется резями и частым мочеиспусканием, особенно у девочек в период полового созревания.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воспаление почек, сопровождается болями в пояснице и повышенной температурой, требует внимательного врачебного контроля.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Уретрит — воспаление уретры, чаще встречается у мальчиков, вызывая жжение и выделения, иногда протекает скрыто, затрудняя диагностику.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у подростков: причины и частота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диагностируется у 70-80% девочек с инфекциями мочевых путей, вызван из-за короткой уретры и физиологических особенностей.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включают переохлаждение, задержку мочеиспускания и неаккуратную гигиену, что способствует размножению бактерий в мочевом пузыре.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Обострения чаще происходят весной и осенью, когда иммунитет снижается, и организм становится более уязвимым к инфекциям.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методы гигиены и использование агрессивных средств также способствуют развитию и рецидивам заболевания.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Пиелонефрит: симптомы и риски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 распространённости заболевание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занимает важное место среди инфекций выделительной системы у детей и подростков, поражая лоханки и почечную ткань, зачастую при ослабленном иммунитете.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хронизации и осложнений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несвоевременном лечении воспаление может перейти в хроническую форму, что ухудшает функцию почек и требует длительной терапии.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Уретрит у подростков: проявления и вызовы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Уретрит у мальчиков сопровождается болью и жжением при мочеиспускании, иногда с выделениями, часто возникает из-за несоблюдения гигиены и механических повреждений.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заболевание протекает бессимптомно, что затрудняет своевременную диагностику и увеличивает риск осложнений без надлежащего лечения.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инфекций выделительной системы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 болезненное мочеиспускание, изменения цвета мочи и боли внизу живота сигнализируют о возможной инфекции. Встречаются также примеси крови и дискомфорт.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симптомы могут быть слабо выражены, что требует внимательности для своевременного выявления и предотвращения осложнений.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и пути передачи инфекций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Escherichia coli является основным возбудителем 80-90% инфекций мочевыводящих путей, благодаря способности быстро размножаться и проникать вверх по уретре.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бактерии, такие как стафилококки, протеи и клебсиеллы, также могут вызывать инфекции, особенно при ослабленном иммунитете или несоблюдении гигиены.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передаются восходящим путём через уретру, чаще из-за нарушения гигиенических правил, а реже — гематогенным путём с током крови при общем заражении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развития инфекций у подростков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Нерегулярная личная гигиена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Пренебрежение ежедневным уходом за интимной зоной приводит к скоплению бактерий, что существенно повышает риск развития инфекций. Важно соблюдать чистоту и своевременно менять бельё.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гормональных изменений на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гормональные перестройки ослабляют защитные силы организма, способствуя уязвимости мочеполовой системы к инфекциям и воспалениям, особенно без должного ухода.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переохлаждения и анатомические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пребывание на холоде снижает местный иммунитет, усиливая риск заболеваний. Короткая уретра у девочек и особенности строения мочеполовой системы у подростков усугубляют восприимчивость к инфекциям.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мочеполовых инфекций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анализ мочи выявляет количество лейкоцитов, эритроцитов и наличие бактерий, что помогает определить воспалительный процесс на ранней стадии.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Бактериальный посев используется для точного выявления возбудителя и определения его чувствительности к антибиотикам для эффективного лечения.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почек и мочевого пузыря позволяет обнаружить осложнения и структурные изменения в органах мочевыделительной системы.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врача-уролога включает сбор анамнеза и оценку симптоматики; при необходимости назначается общий анализ крови для контроля воспалительного состояния.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лечения инфекций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назначаются с учётом чувствительности возбудителя, чтобы быстро и эффективно подавить инфекцию и предотвратить её распространение.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потребления жидкости способствует ускоренному выведению бактерий из организма и снижает концентрацию вредных веществ в мочевыводящих путях.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сопутствующие меры: соблюдение личной гигиены, приём болеутоляющих средств для уменьшения дискомфорта и ограничение физических нагрузок во время острого периода.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Осложнения заболеваний выделительной системы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как распространённое осложнение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развивается при распространении инфекции на паренхиму почек, что ведёт к ухудшению функции и требует немедленного лечения для предотвращения хронических нарушений.
</a:t>
            </a:r>
            <a:endParaRPr lang="en-US" sz="86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хронической почечной недостаточности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своевременного лечения длительные воспалительные процессы могут вызвать постепенное снижение почечной функции, затрагивая все системы организма и уменьшая качество жизни.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Сепсис — редкое, но опасное осложнение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распространении инфекции в кровь развивается сепсис, который представляет серьёзную угрозу жизни. Своевременная диагностика и лечение предупреждают его возникновение.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мочеполовых инфекций у подростков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личная гигиена с применением мягких и гипоаллергенных средств помогает предотвращать размножение бактерий и снижает риск инфицирования.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опорожнение мочевого пузыря, особенно перед сном, предотвращает застой мочи и размножение патогенной флоры в органах выделительной системы.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переохлаждения, включая ношение тёплой одежды и отказ от сидения на холодных поверхностях, поддерживает нормальную работу иммунитета и снижает заболеваемость.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купания в загрязнённых водоёмах и использование натурального хлопкового белья уменьшает риск занесения инфекции и раздражения слизистых оболочек.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признаках инфекции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для подростков и родителей по своевременному обращению и лечению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заболеваемости и осложнениям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около 8-10% подростков сталкиваются с инфекциями мочевыводящих путей, при этом девочки болеют в семь раз чаще мальчиков.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рецидивов связан с несоблюдением профилактических мер. Пиелонефрит остаётся ведущей причиной осложнений у подростков.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Минздрава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Клинический пример: преодоление рецидивирующего цистита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Пациентка 13 лет неоднократно страдала от цистита, причиной стали неправильная гигиена и частые переохлаждения. Обращение к врачу позволило выявить эти факторы.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комплекса лечения и коррекции привычек возникла устойчивая ремиссия, продолжающаяся более года. Этот пример подчёркивает важность комплексного подхода и профилактики.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выделительной системы — залог благополучия подростка
</a:t>
            </a:r>
            <a:endParaRPr lang="en-US" sz="245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гигиены, своевременная диагностика и лечение инфекций способствуют сохранению здоровья и предупреждению хронических заболеваний в период взросления.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2026-05-09T13:25:10Z</dcterms:created>
  <dcterms:modified xsi:type="dcterms:W3CDTF">2026-05-09T13:25:10Z</dcterms:modified>
</cp:coreProperties>
</file>