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показать Землю на бумаге?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План, карта и масштаб помогают увидеть мир на листе.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нужны планы и карты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и карты помогают передать местность на бумаге, быстро найти путь и сравнить расстояния. В XIX веке в России они стали важны для учёбы, путешествий, науки и управления страной.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показать Землю на бумаге?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Местность на листе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земли невозможно сразу увидеть большую территорию целиком, поэтому реальную местность изображают условно. Схема помогает рассмотреть важные объекты и понять, как они связаны между собой.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и плане показывают дороги, реки, здания, границы и формы поверхности. Благодаря этому легче описывать пространство, выбирать маршрут и не теряться в незнакомом месте.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такого изображения трудно объяснить, где находится нужное место и как до него добраться. План и карта делают пространство наглядным и удобным для чтения.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человек умеет читать условное изображение местности, тем проще ему решать бытовые и учебные задачи. Это полезно и в городе, и за его пределами.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карта: разные задачи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122981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удобен там, где важна точность: на нём видны мелкие объекты, повороты и расстояния между ними. Карта полезнее, когда нужно увидеть общую картину целиком.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применяют для небольшого участка: двора, улицы, парка или деревни. На таком изображении можно показать больше деталей и точнее передать взаимное расположение объектов.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охват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нужна для больших пространств: района, области, страны или материка. Она даёт общий обзор и помогает сравнивать большие расстояния без лишних подробностей.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716480"/>
            <a:ext cx="375900" cy="33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6198" y="3214682"/>
            <a:ext cx="2817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52242"/>
            <a:ext cx="375600" cy="300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план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Участок 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нужен для улиц, зданий, школьного двора и участка местности. Он помогает точно увидеть, что находится рядом, напротив или за нужным объектом.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6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важны детали: повороты, входы, дорожки, заборы и расстояния между объектами. Благодаря этому его используют при строительстве, ремонте и благоустройстве.
</a:t>
            </a:r>
            <a:endParaRPr lang="en-US" sz="1395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адреса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быстрее найти адрес и понять, как расположены дома, остановки и ориентиры. Это удобно в повседневной жизни и при встрече в незнакомом месте.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практике план учит замечать взаимное положение предметов и читать пространство по схеме. Это полезный навык для географии, истории и труда.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Карта: большая территория и меньше деталей
</a:t>
            </a:r>
            <a:endParaRPr lang="en-US" sz="29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0017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обзор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широкую территорию, поэтому на ней можно увидеть сразу несколько населённых пунктов, крупные реки и основные дороги. Она помогает понять общее расположение объектов.
</a:t>
            </a:r>
            <a:endParaRPr lang="en-US" sz="1196" dirty="0"/>
          </a:p>
        </p:txBody>
      </p:sp>
      <p:sp>
        <p:nvSpPr>
          <p:cNvPr id="10" name="Text 3"/>
          <p:cNvSpPr txBox="1"/>
          <p:nvPr/>
        </p:nvSpPr>
        <p:spPr>
          <a:xfrm>
            <a:off x="485369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главного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оставляют только главные сведения, чтобы не перегружать изображение. Из-за этого деталей меньше, зато легче сравнивать большие расстояния и направления.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10025" y="3684042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обычно имеет более мелкий масштаб, чем план, поэтому в неё помещается больше пространства. Это удобно для изучения области, страны или материка.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1:10000 помогает понять, насколько уменьшено изображение и как связать сантиметры на карте с реальными метрами.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1:10000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один сантиметр на карте соответствует ста метрам на местности.
</a:t>
            </a:r>
            <a:endParaRPr lang="en-US" sz="3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перевести сантиметры в реальные расстояния
</a:t>
            </a:r>
            <a:endParaRPr lang="en-US" sz="29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помогает избежать ошибки: если расстояние кажется слишком маленьким или слишком большим, нужно ещё раз сверить масштаб и измерение. Это делает чтение карты точнее.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Переведи в метры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число сантиметров умножают на реальное значение масштаба. Так 3 см могут превратиться в 300 м или в 3 км — в зависимости от записи.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масштаб и узнают, сколько метров или километров соответствует одному сантиметру. Без этого невозможно правильно перевести расстояние с карты в реальную местность.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Измерь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измеряют отрезок между нужными точками линейкой. Важно брать расстояние по прямой или по линии маршрута, если она показана на схеме.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и численный масштаб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Численный масштаб записывают с помощью дроби или отношения, например 1:10000. Он удобен для вычислений, когда нужно точно узнать расстояние на местности.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с делениями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масштаб изображают в виде полоски с делениями. По ней можно быстро оценить расстояние без дополнительных расчётов и сразу сопоставить сантиметры с метрами или километрами.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542497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масштаба дополняют друг друга. Численный помогает считать, а линейный — быстро измерять и проверять себя при работе с планом или картой.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направление на карте?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начинается с определения сторон горизонта и их обозначения на плане.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и направление на плане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как 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указывает на север, и от этого направления легко определить юг, запад и восток. На плане он помогает не перепутать стороны и правильно расположить все объекты на схеме.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799" y="3286595"/>
            <a:ext cx="5299949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объектов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становится проще, когда видно, где объект находится относительно центра схемы: слева, справа, выше или ниже. Это особенно важно при поиске пути в незнакомом месте.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плана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план лежит перед вами, стрелка «север» подсказывает, как повернуть изображение. Тогда дорога, дом или парк будут совпадать с реальным направлением на местности.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77974"/>
            <a:ext cx="469800" cy="41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2244" y="1651915"/>
            <a:ext cx="411075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98895"/>
            <a:ext cx="469800" cy="375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77915"/>
            <a:ext cx="469800" cy="41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условные знаки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и переправы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Значок на карте может обозначать дорогу, мост или тропу. Один простой символ заменяет длинное описание и сразу показывает, какой путь проходит через местность.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вода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и водоёмы тоже имеют свои обозначения. Зелёный цвет помогает быстро найти лес, а синий подсказывает, где река, озеро или ручей.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объекты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колодцы и другие важные объекты показывают отдельными знаками. Так карта помогает не только путешественнику, но и тем, кто ищет нужное место рядом с домом.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чтение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 символы работают вместе, чтобы карта была понятной. Без них пришлось бы читать длинные подписи, а с ними можно быстро увидеть главное.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2967" y="3080867"/>
            <a:ext cx="4168702" cy="16935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легенду карты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значок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нужный значок на карте и смотрят, к какому объекту он относится. Это помогает не путать похожие символы и не делать ошибок при чтении схемы.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369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обращаются к легенде и читают объяснение рядом с символом или цветом. Там указано, что означает каждый знак, линия и оттенок на карте.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0172" y="3684042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Прочитать карту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легенда понятна, карта становится удобной для работы: можно быстро определить дорогу, реку, лес или постройку и уверенно использовать план местности.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на плане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часто показывают дом, школу, площадку и другие ближайшие постройки. Важно не только то, что изображено, но и как предметы расположены относительно друг друга.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тропинки и заборы помогают понять, как перемещаться по территории. По плану легко увидеть, где находится поворот, перекрёсток или вход на участок.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объекты тоже входят в план местности: деревья, кусты, река, пруд или овраг. Они помогают точнее представить окружающее пространство и найти нужное место.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объектов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«рядом», «напротив», «между» или «за» нужны для точного описания схемы. Именно по ним читают расположение объектов на небольшом участке местности.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рельефа на карте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без объёма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можно сравнить с рисунком поверхности земли: где-то она ровная, где-то поднимается холм, а где-то уходит вниз оврагом. На картах такую форму передают не объёмом, а линиями и оттенками.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одинаковой 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Горизонтали соединяют точки одной высоты и помогают увидеть склон, вершину или впадину. Если линии собраны тесно, участок выглядит крутым; если они редкие, поверхность более пологая.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способ изображения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небольших планах рельеф обозначают проще, потому что территория занимает мало места. На более крупных картах используют точные линии, отметки и дополнительные знаки, чтобы показать форму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4331" y="1371600"/>
            <a:ext cx="2851501" cy="34031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горизонтали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линиями
</a:t>
            </a:r>
            <a:pPr algn="l" indent="0" marL="0">
              <a:lnSpc>
                <a:spcPct val="100000"/>
              </a:lnSpc>
              <a:buNone/>
            </a:pPr>
            <a:r>
              <a:rPr lang="en-US" sz="4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 на расстояние между горизонталями. Чем оно меньше, тем сильнее поднимается или опускается поверхность, а значит, склон становится круче и труднее для движения.
</a:t>
            </a:r>
            <a:endParaRPr lang="en-US" sz="1021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Пологая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линии расположены далеко друг от друга, перепад высот небольшой. Такой участок выглядит спокойнее и чаще соответствует равнине или пологому склону.
</a:t>
            </a:r>
            <a:endParaRPr lang="en-US" sz="1145" dirty="0"/>
          </a:p>
        </p:txBody>
      </p:sp>
      <p:sp>
        <p:nvSpPr>
          <p:cNvPr id="12" name="Text 4"/>
          <p:cNvSpPr txBox="1"/>
          <p:nvPr/>
        </p:nvSpPr>
        <p:spPr>
          <a:xfrm>
            <a:off x="4095750" y="3371989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форма рельефа
</a:t>
            </a:r>
            <a:pPr algn="l" indent="0" marL="0">
              <a:lnSpc>
                <a:spcPct val="100000"/>
              </a:lnSpc>
              <a:buNone/>
            </a:pPr>
            <a:r>
              <a:rPr lang="en-US" sz="5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увидеть картину целиком, нужно читать не одну линию, а всю их систему. Тогда карта помогает мысленно представить форму местности без объёмной модели.
</a:t>
            </a:r>
            <a:endParaRPr lang="en-US" sz="1092" dirty="0"/>
          </a:p>
        </p:txBody>
      </p:sp>
      <p:sp>
        <p:nvSpPr>
          <p:cNvPr id="13" name="Text 5"/>
          <p:cNvSpPr txBox="1"/>
          <p:nvPr/>
        </p:nvSpPr>
        <p:spPr>
          <a:xfrm>
            <a:off x="1285601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Замкнутый контур
</a:t>
            </a:r>
            <a:pPr algn="l" indent="0" marL="0">
              <a:lnSpc>
                <a:spcPct val="100000"/>
              </a:lnSpc>
              <a:buNone/>
            </a:pPr>
            <a:r>
              <a:rPr lang="en-US" sz="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Замкнутые горизонтали обычно показывают холм, гору или возвышенность. По форме линий можно понять, где находится вершина и как меняется высота вокруг неё.
</a:t>
            </a:r>
            <a:endParaRPr lang="en-US" sz="112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передачи высоты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Отметки высот и дополнительные способы помогают точнее передать рельеф, когда одних горизонталей недостаточно. Они показывают отдельные точки, направление склонов и общее впечатление от поверхности.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представление о способах изображения рельефа на картах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Отметки дают точные числа, а штриховка и оттенки помогают быстрее увидеть рельеф целиком.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местности к карте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Съёмка 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земную поверхность измеряют и наносят на чертёж. Уже на этом этапе выбирают, какие детали сохранить, а какие упростить ради удобства чтения.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на плоскость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круглую поверхность Земли переносят на плоский лист. Из-за этого линии и площади не совпадают полностью с реальностью, и появляются искажения.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карту создают для определённой цели: для школы, путешествий, строительства или науки. Чем точнее нужна карта, тем внимательнее выбирают способ изображения.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 картой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чтения плана и карты для решения практической задачи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плане и карте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карта помогают по-разному: один показывает небольшой участок подробно, другая — большую территорию в целом. Чтобы читать их уверенно, нужно помнить о масштабе, сторонах горизонта, знаках и рельефе.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2026-07-26T09:17:15Z</dcterms:created>
  <dcterms:modified xsi:type="dcterms:W3CDTF">2026-07-26T09:17:15Z</dcterms:modified>
</cp:coreProperties>
</file>