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 этнический состав населения: почему эта тема важна в географии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расселились по Земле и почему это важно сегодня?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этнический состав населения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этнический состав населения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формировались крупные группы людей, чем отличаются народы и нации, и почему культурная карта мира так разнообразна.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объединяет людей общим происхождением, языком, культурой, традициями и чувством принадлежности к одной исторической общности.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«народ» шире: оно может означать всё население страны или большую исторически сложившуюся общность людей с общей судьбой.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чаще связана не только с происхождением, но и с гражданством, общей территорией, государственными институтами и политическим единством.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 — исторический этап развития этнической общности, характерный для более ранних форм общественной организации и хозяйства.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Этнос, народ, нация: сходство и различия понятий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разнообразия народов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пути расселения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миграции из Африки заложили основу современной карты народов. Люди постепенно заселяли Евразию, затем Австралию и Америку, приспосабливаясь к новым природным условиям и создавая разные хозяйственные уклады.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Барьеры, которые разделяли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пустыни, океаны и большие расстояния долго ограничивали контакты между группами населения. Изоляция способствовала сохранению языков, обычаев и особых культурных черт, которые позже стали признаками отдельных народов.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Завоевания, торговля и колонизация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пути, войны, колониальные экспедиции и работорговля перемещали миллионы людей и смешивали население разных континентов. Поэтому современные этнические карты почти нигде не совпадают с простыми природными границами.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общности могут быть разделены государственными границами и жить сразу в нескольких странах.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этнические и языковые группы мира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многочисленные группы не совпадают с одним государством: этническое пространство мира гораздо сложнее политической карты.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справочным источникам Encyclopaedia Britannica, Ethnologue и World Population Review, 2023–2024; данные округлены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21" y="1916405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этнического состава населения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людей меняют состав населения быстрее всего: новые группы появляются в городах, приграничных районах и регионах с рабочими местами.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браки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постепенно сближают языковые и культурные традиции, а также усложняют этническую структуру местного населения.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центры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города, промышленные районы и транспортные узлы притягивают людей из разных мест, поэтому именно там разнообразие обычно растёт быстрее.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труднодоступных районах изменения происходят медленнее: удалённость, сложный рельеф и слабые связи с внешним миром сохраняют устойчивость местных общностей.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разнообразие усиливается там, где исторически были миграции, обмен и плотные контакты между народами.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этнического разнообразия в разных регионах 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характерно для территорий с интенсивными перемещениями людей; изолированные районы чаще сохраняют однородный состав.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демографическим и этнолингвистическим обзорам ООН и национальных статистических служб
</a:t>
            </a:r>
            <a:endParaRPr lang="en-US" sz="7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этнический состав населения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демографические и культурные процессы, влияющие на структуру населения территории.
</a:t>
            </a:r>
            <a:endParaRPr lang="en-US" sz="1099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быстрее всего преобразует население крупных городов и стран с открытой экономикой, где легче возникают многоэтнические сообщества.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 млн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международных мигрантов насчитывается в мире, и их перемещение заметно меняет этническую карту государств.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International Migrant Stock, 2024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мигрантов, студентов, специалистов и смешанные семьи, поэтому культурные контакты там становятся особенно плотными.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этнокультурного разнообразия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урбанизации, тем больше возможностей для смешения языков, традиций и новых городских идентичностей.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обобщённым данным ООН о урбанизации и миграции; значения условные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Ассимиляция, интеграция и мультикультурализм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ассимиляции люди постепенно переходят на язык и нормы большинства, а часть родных традиций ослабевает. Этот процесс особенно заметен в смешанных семьях, городах и странах с сильным культурным давлением.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позволяет сохранять этническую самобытность и одновременно участвовать в жизни общего общества. Человек принимает правила страны, но не обязан отказываться от языка, памяти и привычных культурных практик.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 признаёт несколько культур равноправными и поддерживает их видимость в публичной сфере. Такая модель влияет на школу, медиа и государственные символы, формируя уважение к различию традиций.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определяет, как государство регулирует языковое обучение, права меньшинств и общественное согласие. На практике страны часто сочетают элементы всех трёх подходов, адаптируя их к своей истории.
</a:t>
            </a:r>
            <a:endParaRPr lang="en-US" sz="11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481060"/>
            <a:ext cx="5163300" cy="2460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неоднородность усиливается там, где сочетаются крупные коренные народы, миграция и сложная история формирования государства.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высокой этнической неоднородностью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неоднородность чаще связана не с одним фактором, а с их сочетанием: историческим расселением, миграциями, колониальным наследием и большой территорией.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переписей населения и официальной статистики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населения России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населения России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не отменяет общероссийской гражданской общности. Для страны важно сочетание единого правового пространства с уважением к языкам, культуре и интересам народов России.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и автономии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республики и округа отражают исторически сложившееся расселение народов. Именно там чаще сохраняются родные языки, местные традиции и собственные культурные центры.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заметно меняется от региона к региону. В одних субъектах преобладает русское население, а в других велика доля коренных народов и национальных меньшинств.
</a:t>
            </a:r>
            <a:endParaRPr lang="en-US" sz="1267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относится к числу многонациональных государств: наряду с русскими здесь живут татары, башкиры, чеченцы, чуваши, аварцы, якуты, удмурты и многие другие народы.
</a:t>
            </a:r>
            <a:endParaRPr lang="en-US" sz="13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распределены очень неравномерно: большинство населения составляют русские, а остальные группы формируют важную, но меньшую по численности часть этнокультурной карты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народы России по численности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доминирование одной крупнейшей группы при заметной совокупной роли остальных народов, что типично для многонационального государства.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 (Росстат)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269" y="2051038"/>
            <a:ext cx="196875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религия как признаки этнической идентичности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сохраняет историческую память народа, передаёт нормы общения и связывает поколения. Даже при знании государственного языка родная речь остаётся важным маркером принадлежности и культурной преемственности.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укрепляет чувство общности через обряды, праздники и систему ценностей. Для многих этнических групп она становится не только верой, но и частью повседневной культуры и семейного уклада.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и многоязычие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со смешанным населением люди нередко используют несколько языков одновременно. Это помогает учиться, работать и общаться, но требует бережного отношения к родному языку.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 средства массовой информации играют ключевую роль в сохранении идентичности. Если язык и культурные практики поддерживаются, этническая общность легче передаёт их следующим поколениям.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этнический состав влияет на демографию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группы различаются по возрастной структуре и семейным моделям. Там, где выше доля молодых людей, естественный прирост обычно быстрее, чем в стареющем населении крупных стран.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приток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людей меняет численность и состав населения быстрее всего. Новые мигранты чаще селятся в городах, поэтому именно они сильнее влияют на демографическую динамику агломераций.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Брачность и смешанные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ускоряют культурные контакты и могут менять самоидентификацию детей. В результате этнические границы становятся менее жёсткими, а состав населения — более сложным.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молодых групп населения увеличивает спрос на школы, жильё, транспорт и медицину. Это особенно заметно в приграничных районах и быстро растущих городах, где меняется структура услуг.
</a:t>
            </a:r>
            <a:endParaRPr lang="en-US" sz="1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высокая доля крупнейшего этноса обычно связана с более низкой внутренней фрагментацией общества, хотя исторические и миграционные факторы тоже важны.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этнического разнообразия в разных странах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доминирование одной группы, тем сложнее структура общества и тем важнее механизмы представительства, диалога и согласования интересов.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национальным переписям и международным демографическим обзорам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многоэтничного 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отношение к людям по происхождению подрывает доверие к институтам и усиливает социальное напряжение. Особенно опасны бытовые стереотипы, когда они переходят в ограничение прав и возможностей.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население говорит на разных языках, труднее получать образование, услуги и информацию. Без поддержки двуязычия и доступных переводов барьер может превратиться в фактор исключения.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Сегрегация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населения живут раздельно и редко взаимодействуют, снижается уровень взаимопонимания. Это мешает совместной учёбе, работе и формированию общей гражданской идентичности.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усиливается там, где рабочие места, жильё и социальная инфраструктура распределены неравномерно. Справедливая региональная политика помогает уменьшить ощущение несправедливости и конкуренции.
</a:t>
            </a:r>
            <a:endParaRPr lang="en-US" sz="11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пониманию этнической структуры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 этапы анализа позволяют увидеть не только состав населения, но и то, как он меняется во времени и по территориям.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 — ключ к пониманию мира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 этнический состав населения помогает объяснить различия между странами, регионами и городами. Он отражает историю миграций, контактов и изменений, а также влияет на развитие общества сегодня.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2026-06-02T23:54:43Z</dcterms:created>
  <dcterms:modified xsi:type="dcterms:W3CDTF">2026-06-02T23:54:43Z</dcterms:modified>
</cp:coreProperties>
</file>