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0494" y="0"/>
            <a:ext cx="3522761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 части света: как устроена карта Земли
</a:t>
            </a:r>
            <a:endParaRPr lang="en-US" sz="2944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Земля делится на сушу и почему это важно?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материки и части света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показывают природное устройство Земли, а части света помогают понять историческое деление суши. Из-за этого Европа и Азия считаются разными частями света, хотя лежат на одном материке, а Америка объединяет два больших региона.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6971" y="1470923"/>
            <a:ext cx="2599800" cy="1470004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материков Земли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материк Земли объединяет Европу и Азию. Он протянулся от Атлантического до Тихого океана и охватывает самые разные природные зоны — от арктических пустынь до влажных тропиков.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337315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пересекается экватором, поэтому здесь много жарких и сухих территорий. Африка известна саваннами, пустынями и экваториальными лесами, а также крупными реками и богатым животным миром.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337315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 Южная Америка вытянуты с севера на юг, поэтому в них встречаются почти все климатические пояса. Здесь соседствуют ледяные районы, леса, степи, тропики и высокие горные цепи.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Америки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 — самый маленький материк, а Океания включает множество островов Тихого океана. Вместе они образуют особый регион, где природа островов часто заметно отличается от материковой.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
</a:t>
            </a:r>
            <a:endParaRPr lang="en-US" sz="1200" dirty="0"/>
          </a:p>
        </p:txBody>
      </p:sp>
      <p:sp>
        <p:nvSpPr>
          <p:cNvPr id="21" name="Text 10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суровый материк планеты, почти полностью скрытый под льдом. Он расположен вокруг Южного полюса и выделяется тем, что постоянного населения здесь нет, а природа очень уязвима.
</a:t>
            </a:r>
            <a:endParaRPr lang="en-US" sz="900" dirty="0"/>
          </a:p>
        </p:txBody>
      </p:sp>
      <p:sp>
        <p:nvSpPr>
          <p:cNvPr id="22" name="Text 11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649" y="1595710"/>
            <a:ext cx="3813331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материков: сравнение размеров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насколько сильно отличаются размеры материков и какая суша занимает больше или меньше всего площади.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заметно больше остальных материков, а Австралия значительно меньше. Разрыв в размерах помогает объяснить различия в природе, заселении и хозяйственном освоении.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справочные данные; приближённые значения площадей материков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 — самый большой материк планеты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двух частей света
</a:t>
            </a:r>
            <a:pPr algn="ctr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объединяет Европу и Азию, но внутри этого огромного массива суши они сохраняют свои географические особенности. Здесь можно увидеть резкий контраст между северными холодными районами и тёплыми южными территориями, что делает материк особенно разнообразным.
</a:t>
            </a:r>
            <a:endParaRPr lang="en-US" sz="872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внутренние моря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Евразии находятся Гималаи — высочайшая горная система Земли, а также Каспийское море, крупнейшее по площади озеро планеты. Эти объекты хорошо показывают, насколько велики масштабы материка и как сильно меняется его рельеф.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большинство людей
</a:t>
            </a:r>
            <a:pPr algn="ctr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Евразии расположены густонаселённые равнины, крупнейшие города и важнейшие транспортные пути. Большая часть населения Земли живёт именно здесь, потому что на материке сочетаются удобные природные условия, древние центры расселения и развитые связи между регионами.
</a:t>
            </a:r>
            <a:endParaRPr lang="en-US" sz="8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 — материк жаркого климата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Экваториальное положение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пересекается экватором, поэтому здесь много территорий с высокой температурой круглый год. Такое положение делает материк особенно интересным для изучения природных зон и климатических поясов.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 — крупнейшая жаркая пустыня мира. Её огромные пространства показывают, насколько засушливой может быть часть материка, где осадков очень мало, а жизнь приспосабливается к суровым условиям.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и жизнь у воды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 — одна из самых длинных рек Земли. Как и многие крупные водные артерии, он играет важную роль для людей, потому что вокруг рек чаще развиваются поселения, сельское хозяйство и торговля.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Африке есть саванны, влажные экваториальные леса и засушливые области. Такое сочетание помогает увидеть, что даже один материк может включать очень разные природные условия и ландшафты.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материков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 разницу между крупнейшими и самыми компактными материками.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почти в семь раз больше Австралии. Размер материка сильно влияет на разнообразие природы и число возможных природных зон.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справочные данные; площади материков, млн км²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от Арктики до тропиков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природный диапазон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тянется от холодных арктических районов до более тёплых южных областей. Поэтому на его территории меняются температура, влажность и набор природных зон.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ландшафтов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встречаются тундра, хвойные леса, степи и районы с влажным тёплым климатом. Такое разнообразие делает Северную Америку особенно наглядным примером связи природы и положения на карте.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озёра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система крупных озёр — один из самых известных природных объектов материка. Она важна не только для природы, но и для жизни людей, транспорта и хозяйства.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 и равнины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Северной Америки находятся Кордильеры, а в центре — Великие равнины. Такое строение рельефа влияет на климат, сток рек и размещение природных зон.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Америка: материк рек, лесов и гор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86775" y="1704225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считается самой полноводной рекой мира. Вокруг неё лежит Амазонская низменность, где раскинулись влажные экваториальные леса с очень богатой и чувствительной природой.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86775" y="1454826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и низменность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6775" y="4083350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простирается через разные широты, поэтому здесь встречаются и очень влажные, и более засушливые районы. Именно широтное положение делает природу Южной Америки особенно разнообразной.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6775" y="3833951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климата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86775" y="3290309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Южной Америке есть влажные леса, саванны и более сухие территории. Такое сочетание природных зон показывает, насколько сильно может отличаться природа даже в пределах одного материка.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86775" y="3040910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саванны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6775" y="2497267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западной окраине материка протянулись Анды — самая длинная горная система суши. Они резко меняют рельеф, климат и условия жизни людей на огромном протяжении материка.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86775" y="2247868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вдоль берега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или часть света? Проверь по шагам
</a:t>
            </a:r>
            <a:endParaRPr lang="en-US" sz="2933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отличить природное деление суши от историко-географического.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35" y="1779938"/>
            <a:ext cx="575777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429" y="1779938"/>
            <a:ext cx="575777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7003" y="1779938"/>
            <a:ext cx="493523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Антарктиды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щит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весь материк скрыт под мощным ледяным покровом. В нём сосредоточена большая часть пресной воды Земли, но она находится не в реках и озёрах, а в виде льда.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 — самый холодный и ветреный материк планеты. Здесь почти нет осадков, а низкие температуры и сильные морозы делают условия жизни крайне тяжёлыми для человека.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станции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Постоянного населения на материке нет, но работают станции разных стран. Учёные изучают климат, ледники, животный мир и изменения природы, которые важны для всей Земли.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полюс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расположена вокруг Южного полюса, поэтому здесь долгое время сохраняются полярный день и полярная ночь. Такое положение усиливает особенности климата и природы материка.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Океания: мир материка и островов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сухой центр континента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часть Австралии во многих местах засушлива, поэтому здесь много пустынных и полупустынных ландшафтов. У побережий условия мягче, и именно там сосредоточена большая часть населения страны. Контраст между центром и окраинами особенно заметен на карте.
</a:t>
            </a:r>
            <a:endParaRPr lang="en-US" sz="1014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острова среди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объединяет тысячи островов Тихого океана, от больших и обжитых до совсем небольших. Многие из них возникли благодаря вулканам или коралловым постройкам. Поэтому рядом могут встречаться высокие островные хребты, лагуны и рифы.
</a:t>
            </a:r>
            <a:endParaRPr lang="en-US" sz="1076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которая не похожа на материк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Океании природа часто меняется на небольших расстояниях и зависит от влажности, ветров и удалённости от суши. Здесь встречаются растения и животные, которых нет на соседних материках. Из-за этого островной мир особенно интересен для наблюдений и сравнения.
</a:t>
            </a:r>
            <a:endParaRPr lang="en-US" sz="9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материки входят в части света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природные материки и части света соотносятся между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Азия образуют один материк, но разные части света; Америка и Австралия с Океанией показывают, что часть света может объединять несколько территорий.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география: принятое деление суши на материки и части света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125" y="1470247"/>
            <a:ext cx="4061100" cy="14713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проходят границы частей света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между Европой и Азией проходит по Уральским горам, реке Урал, Каспийскому морю, Кавказским горам и проливам. Это исторически сложившаяся линия, а не природная стена.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Азия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двух частей света в Америке обычно проводят по Панамскому перешейку. На карте эта граница выглядит просто, но в природе она не отделяет материки резким рубежом.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 Южная Америка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части света связаны с традицией и историей географических знаний, их границы могут немного различаться в разных источниках. Для запоминания важно понимать сам принцип деления.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Условность деления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 вода на поверхности Земли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занимают большую часть поверхности Земли, поэтому материки окружены водой и имеют разную степень связанности друг с другом.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воды объясняет влияние океанов на климат, ветры и морские пути, а также почему суша разделена на отдельные крупные массивы.
</a:t>
            </a:r>
            <a:endParaRPr lang="en-US" sz="136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школьной географии о соотношении суши и Мирового океана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материки заселены по-разному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86775" y="1704225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легче жить там, где температуры умеренные, есть сезонность и нет крайних холодов или жары. Поэтому густонаселённые районы часто находятся в более мягких климатических поясах.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86775" y="1454826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тепло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6775" y="4083350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похожей природе территории могут заселяться по-разному, если они давно освоены или, наоборот, удалены и трудны для жизни. Антарктида почти не заселена именно из-за суровых условий.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6775" y="3833951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освоения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86775" y="3290309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удобнее для дорог, поселений и хозяйства, чем высокие горы или труднодоступные плато. Поэтому на материках с удобным рельефом людям проще осваивать большие территории.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86775" y="3040910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транспорт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6775" y="2497267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плодородные почвы помогают развивать земледелие и города. Там, где воды мало или почвы бедные, население обычно распределяется реже и сильнее зависит от природных условий.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86775" y="2247868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почвы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объекты материков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69900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9903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и Каспийское море хорошо показывают масштабы Евразии: здесь соседствуют высочайшие горы Земли и крупнейшее по площади озеро планеты, а природа очень разнообразна.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2130463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130466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и Нил сразу напоминают об Африке как о материке жарких пустынь и больших рек. Эти объекты помогают понять, почему здесь так различаются засушливые и влажные районы.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3804100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804103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 и Великие озёра показывают контраст североамериканской природы: с одной стороны — длинная горная система, с другой — огромная озёрная область и разные климатические условия.
</a:t>
            </a:r>
            <a:endParaRPr lang="en-US" sz="700" dirty="0"/>
          </a:p>
        </p:txBody>
      </p:sp>
      <p:sp>
        <p:nvSpPr>
          <p:cNvPr id="17" name="Text 8"/>
          <p:cNvSpPr txBox="1"/>
          <p:nvPr/>
        </p:nvSpPr>
        <p:spPr>
          <a:xfrm>
            <a:off x="5477338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77341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и Амазонка делают Южную Америку легко узнаваемой. На одном материке соединяются самая длинная горная цепь суши и самая полноводная река мира.
</a:t>
            </a:r>
            <a:endParaRPr lang="en-US" sz="700" dirty="0"/>
          </a:p>
        </p:txBody>
      </p:sp>
      <p:sp>
        <p:nvSpPr>
          <p:cNvPr id="19" name="Text 10"/>
          <p:cNvSpPr txBox="1"/>
          <p:nvPr/>
        </p:nvSpPr>
        <p:spPr>
          <a:xfrm>
            <a:off x="7150538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и Австралия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7150541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запоминается ледниковым покровом, а Австралия — Большим Барьерным рифом. Эти объекты сразу показывают, насколько непохожи материки по природе и условиям жизни.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формирует различия между материками
</a:t>
            </a:r>
            <a:endParaRPr lang="en-US" sz="295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факторы вместе определяют климат, рельеф и размещение природных зон на материках.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путают ученики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различать природные материки и историко-географические части света.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и часть света — не одно и то же: один связан с природой, другой — с традицией картографии и историей изучения Земли.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география: деление суши на материки и части света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 на сушу Земли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показывают природное устройство планеты, а части света помогают увидеть историческое и географическое деление суши. Вместе они делают карту Земли понятнее и точнее.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2026-06-02T11:14:45Z</dcterms:created>
  <dcterms:modified xsi:type="dcterms:W3CDTF">2026-06-02T11:14:45Z</dcterms:modified>
</cp:coreProperties>
</file>