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«Жизнь — Отечеству, честь — никому!»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девиз о любви к Родине и личной чести.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Васильевич Суворов жил в XVIII веке и прославился как русский полководец, не проигравший ни одного сражения. Он учил солдат дисциплине, заботился о них и оставил много метких, запоминающихся слов, которые помнят до сих пор.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Суворов: полководец, которого помнят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Отечество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Отечество — это страна, где человек родился, живёт и чувствует себя дома. Для ребёнка оно начинается с семьи, школы, улицы и родного города или села.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Родина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только место на карте, но и люди, язык, история, традиции и память о предках. Всё это вместе делает страну близкой и родной.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большое дело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Служить Отечеству значит не ждать особого случая, а делать полезные дела каждый день. Можно беречь природу, помогать соседям и уважать труд других людей.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крае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старается быть внимательным, честным и добрым, он уже приносит пользу своей стране. Маленькие хорошие поступки тоже очень важны.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рядом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«жизнь» стоит первым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говорится о жизни, потому что служение Родине происходит не только в больших подвигах. Каждый день человек отдаёт стране свои силы, время и старание.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важен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думает и о других, его жизнь становится значимой. Он учится делиться, помогать и быть нужным не только себе, но и Родине.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не только для себя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напоминает, что важен не один яркий геройский поступок, а и добросовестный ежедневный труд. Даже маленькое дело может быть по-настоящему полезным.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и будни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врачи, строители, спасатели и военные помогают людям не только в трудный час. Их обычная работа делает жизнь вокруг спокойнее, удобнее и безопаснее.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тоже служение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«честь»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правду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начинается с честности. Человек не придумывает отговорок, не обманывает и старается говорить так, чтобы ему можно было доверять.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достоинство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нельзя купить, как игрушку в магазине, и нельзя подарить, как открытку. Её сохраняют поступками каждый день, даже когда никто не смотрит.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слово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обещал помочь, нужно выполнить обещание. Верность слову показывает, что человек уважает других и серьёзно относится к своим делам.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Поступать правильно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человек выбирает не самый лёгкий путь, а правильный. Он не подводит друзей, умеет извиниться и исправить ошибку, если она случилась.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сказано «никому»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«никому» напоминают: честь нельзя отдавать за подарки, похвалу или удобство. Если выбрать только выгоду, можно потерять самое важное — уважение к себе.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ради выгоды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 честью не отступает от правильного поступка только потому, что боится трудностей. Смелость помогает остаться верным своим правилам.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из страха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проще ничего не делать и промолчать. Но девиз учит: достоинство дороже лени, а честный выбор лучше лёгкого и пустого пути.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из лености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походе — как дома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Суворов любил простоту и порядок. Он требовал, чтобы солдаты были готовы к походу быстро и без лишней суеты. При этом он помнил: уставший воин лучше держится, когда рядом есть забота и справедливость.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без скуки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Полководец учил солдат действовать смело и дружно. Он объяснял, как важно быстро понимать задачу и не теряться. Солдаты уважали его, потому что видели: командир ведёт их к победе не словами, а делом.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Командир, которому верили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Суворов был строгим, но не равнодушным. Он старался беречь людей, потому что знал цену каждому воину. Поэтому солдаты верили ему и шли за ним с уверенностью и уважением.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Суворов и его забота о солдатах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Суворова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Россия укрепляла свою армию и защищала границы. В это время Суворов стал известен как полководец, которому доверяли солдаты и уважали в стране.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и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Русской армии приходилось проходить через трудные походы и сражения. В тяжёлые годы особенно ценились мужество, выдержка и верность долгу.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служении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помнили тех, кто честно защищал Родину и трудился ради неё. Такие примеры помогали понимать, что сила страны держится на характере и ответственности.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Девиз, который живёт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Суворова стали частью исторической памяти. Они напоминают, что любовь к Отечеству выражается в делах, а не только в красивых речах.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девиз связан с историей России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25" y="131070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0431" y="3227677"/>
            <a:ext cx="259088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42800" y="3236167"/>
            <a:ext cx="348900" cy="27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7969" y="3227677"/>
            <a:ext cx="333113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показывает этот девиз
</a:t>
            </a:r>
            <a:endParaRPr lang="en-US" sz="2136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любит свой дом, город, школу и страну. Он старается делать для них что-то хорошее и радуется, когда вокруг становится лучше.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человек не прячется от трудного дела и не сдаётся из-за страха. Он умеет действовать спокойно, даже когда задача непростая.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человек выполняет обещания, доводит дело до конца и не перекладывает вину на других. На такого человека можно положиться.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сказал, что сделает, он старается выполнить это. Верность слову помогает дружбе, учёбе и любому общему делу.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человек не хвастается и не ждёт особой награды. Он делает важное дело тихо, но по-настоящему хорошо.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в жизни школьника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честь начинается с правдивых слов. Если что-то случилось, лучше честно сказать об этом, чем придумывать смешную, но неубедительную историю.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правду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Пообещал помочь, принести книгу или подготовить задание — постарайся сделать это вовремя. Так человек показывает, что на него можно положиться.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Выполнять обещания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школьник не берёт чужое, не обижает одноклассников и внимательно слушает учителя. Уважение к людям делает класс дружнее и спокойнее.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других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ошибся, не стоит прятаться, как мышка под партой. Лучше признать ошибку, исправить её и стать немного сильнее и умнее.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Признавать ошибку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части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Короткая, чёткая формула легче удерживается в памяти и звучит как правило для жизни.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две короткие части создают яркое противопоставление и делают фразу особенно твёрдой.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девиза А. В. Суворова «Жизнь — Отечеству, честь — никому!»
</a:t>
            </a:r>
            <a:endParaRPr lang="en-US" sz="774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уважение к Родине видно в делах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начинается с интереса к её истории, городам, природе и традициям. Когда ребёнок узнаёт больше о своей стране, он лучше понимает, почему её нужно беречь.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свою страну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 соединяет человека с его страной. Когда дети слушают рассказы старших, хранят фотографии и уважительно относятся к родным, они учатся ценить свои корни и традиции.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свою семью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дело для семьи, класса или двора — это тоже служение Родине. Помочь младшему, поддержать товарища, выполнить просьбу взрослого — значит делать жизнь вокруг лучше.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людям вокруг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Отечеству видно в простых поступках: не мусорить, аккуратно обращаться с книгами, сохранять памятники и зелёные уголки. Маленькая забота каждый день тоже очень важна.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то, что рядом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Суворов любил, когда всё было сделано быстро, чётко и без лишнего шума. Он сам подавал пример дисциплины и учил солдат не лениться. Для детей это важный урок: настоящий сильный человек сначала трудится, а потом хвалится.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дело, потом слова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Полководец был решительным, но не любил пустого бахвальства. Он требовал от себя и от других собранности, вежливости и ответственности. Такой пример показывает, что храбрость может быть спокойной, а сила — доброй и уважительной.
</a:t>
            </a:r>
            <a:endParaRPr lang="en-US" sz="1034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без грубости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Суворов ценил честность и держал обещания, поэтому его уважали и солдаты, и офицеры. Детям это напоминает: если сказал — сделай. Надёжный человек вызывает доверие не громкими речами, а своими поступками.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которому верят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Суворовский пример для детей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291683"/>
            <a:ext cx="404700" cy="35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675" y="1280450"/>
            <a:ext cx="382200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2825" y="1309670"/>
            <a:ext cx="404700" cy="323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800" y="3036200"/>
            <a:ext cx="382200" cy="38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6675" y="3036200"/>
            <a:ext cx="382200" cy="38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служит людям, когда лечит, успокаивает и внимательно слушает. Его работа делает жизнь безопаснее, а здоровье — крепче, поэтому к ней всегда относятся с уважением.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спасает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быстро приходит на помощь, когда нужна смелость и точность. Он защищает людей, дома и леса, а его труд напоминает, как важны собранность и отвага.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учит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детям узнавать новое, думать и дружить. Он терпеливо объясняет, поддерживает и радуется успехам учеников, делая школу местом роста и добрых открытий.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создаёт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возводит дома, школы, дороги и мосты. Его труд нужен каждому человеку, потому что он превращает чертёж в удобное и надёжное место для жизни.
</a:t>
            </a:r>
            <a:endParaRPr lang="en-US" sz="1066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открывает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ищет ответы на важные вопросы и помогает людям находить полезные решения. Его работа требует терпения, внимания и любви к знаниям, а польза от неё бывает огромной.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служение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честь отличается от славы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живёт внутри человека и помогает ему выбирать правильный поступок даже без похвалы. Слава же зависит от внимания других и может быстро исчезнуть, словно мыльный пузырь.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опора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человек делает добро не ради аплодисментов. Он помогает, говорит правду и выполняет обещания потому, что так правильно. Именно это и делает его достойным уважения.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важнее похвалы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нельзя придумать на один день или купить как красивую игрушку. Её сохраняют постоянством, честностью и ответственностью. Если человек бережёт честь, он становится надёжным для других.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себе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Стоять за свою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трудную минуту человек не отступает и помогает своему краю, он словно оживляет пословицу «Родина-мать — умей за неё постоять». В ней слышатся сила, смелость и забота о доме. Это не громкие слова, а готовность защищать своё.
</a:t>
            </a:r>
            <a:endParaRPr lang="en-US" sz="1094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своё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«Где родился, там и пригодился» напоминает, что каждый может быть полезен там, где живут его родные и друзья. Кто честно трудится для своего края, тот делает его лучше и теплее для всех.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Родине и верности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слова важны сегодня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эти слова напоминают о заботе, послушании и добрых делах без напоминаний. Когда ребёнок помогает близким и выполняет обещанное, в семье становится спокойнее и дружнее.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учит быть честным на уроках, не списывать и уважать труд других. В классе особенно ценятся ответственность, аккуратность и готовность помочь товарищу, если ему трудно.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любом коллективе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кружке, на прогулке или в общем деле людям легче, если они поддерживают друг друга. Там, где есть доверие и взаимопомощь, даже сложное дело идёт бодрее.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тренировке важны старание, дисциплина и уважение к сопернику. Победа радует, но ещё важнее честная игра, умение работать в команде и не подводить своих.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25" y="131070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2800" y="1319190"/>
            <a:ext cx="348900" cy="27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0075" y="3236167"/>
            <a:ext cx="348900" cy="2791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героев прошлого и настоящего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долгу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отступают, когда нужно защитить людей или выполнить важное дело. Их объединяет ответственность и готовность стоять за то, что они считают правильным.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герой думает не только о себе, но и о тех, кто рядом. Он готов поддержать, подставить плечо и сделать шаг навстречу, когда кому-то трудно.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доблесть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бывает не только в бою. Он виден и в ежедневном труде, когда человек работает старательно, не ленится и доводит начатое до конца.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Героев прошлого и настоящего объединяет уважение к своей Родине. Они хотят, чтобы страна была сильной, мирной и доброй, поэтому служат ей честно и самоотверженно.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мужество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помогает преодолевать страх и не отказываться от трудного, но нужного дела. У героя хватает силы быть спокойным, надёжным и полезным для других.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девиза одним предложением
</a:t>
            </a:r>
            <a:endParaRPr lang="en-US" sz="2906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934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для Отечества — значит приносить пользу своей стране каждый день. Это может быть учёба, труд, помощь людям или любое честное дело, которое делает мир лучше.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934350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Родины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1968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помогает человеку не потеряться среди соблазнов и не выбрать лёгкий, но неправильный путь. Она подсказывает, как оставаться достойным даже в обычных делах.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1968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себя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56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Суворова учит соединять любовь к Родине, уважение к людям и ответственность за свои поступки. В этом и скрыта его сила.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56349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девиз Суворова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Суворова напоминает: любить Родину нужно делом, а честь хранить бережно, как самое ценное. Тогда человек становится надёжным, смелым и по-настоящему достойным.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2026-05-26T11:12:08Z</dcterms:created>
  <dcterms:modified xsi:type="dcterms:W3CDTF">2026-05-26T11:12:08Z</dcterms:modified>
</cp:coreProperties>
</file>