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жилых домах: почему это важно для каждого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дома распространяется за минуты — важно знать, как его остановить.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начинаются бытовые пожары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 может начаться на кухне, у розетки, на балконе или рядом с обогревателем. Опасность усиливают старая проводка, перегрузка сети и предметы, оставленные рядом с источником тепла.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замыкание, неисправные приборы и перегруженные розетки часто становятся началом пожара. Иногда достаточно одной искры или сильного нагрева, чтобы загорелись рядом стоящие вещи.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забытая еда на плите, курение в помещении и игры с огнем. Пламя быстро переходит на шторы, мебель, одежду и пластиковые предметы, если рядом есть горючие материалы.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бытовых пожаров можно предотвратить внимательностью и простыми привычками. Проверка техники, осторожность с огнем и порядок в доме заметно снижают риск.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в жилье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розетка начинает греться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или поврежденная розетка может сначала лишь нагреваться, а затем дать искру. Если рядом находятся бумага, ткань или мебель, возгорание развивается очень быстро и часто остается незамеченным до последнего момента.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Перегрузка, которую не видно сразу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Удлинитель с несколькими мощными приборами работает с большой нагрузкой и может перегреться. Именно поэтому чайник, микроволновую печь, обогреватель и утюг нельзя включать без внимания в одну цепь.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как скрытая опасность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связана с местами, где готовят еду или пользуются техникой. Остальные зоны тоже требуют внимания, особенно если там хранятся вещи из бумаги и ткани.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электрические приборы дают наибольшую долю риска, поэтому профилактика должна начинаться именно там.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пожар в доме возникает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«Пожары в жилых домах», 2025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разные источники огня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бытовые источники огня могут привести к пожару.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источник огня опасен, если его оставить без контроля или расположить рядом с горючими предметами.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«Пожары в жилых домах», 2025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усиливает пламя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получает больше кислорода и горит активнее, если в комнате есть сквозняк или открытая дверь. Из-за этого маленькое возгорание может быстро стать сильным.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вещи вспыхивают первыми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Шторы, диван, ковер, коробки и одежда легко принимают огонь. Когда рядом много предметов, пламя переходит с одного на другой почти без задержки.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упаковка ускоряют беду
</a:t>
            </a:r>
            <a:pPr algn="l" indent="0" marL="0">
              <a:lnSpc>
                <a:spcPct val="90000"/>
              </a:lnSpc>
              <a:buNone/>
            </a:pPr>
            <a:r>
              <a:rPr lang="en-US" sz="6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детали и упаковки плавятся, дымят и помогают пожару распространяться дальше. Они выделяют густой дым и делают помещение опасным еще до того, как огонь станет большим.
</a:t>
            </a:r>
            <a:endParaRPr lang="en-US" sz="1366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заполняет комнату раньше огня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поднимается вверх и быстро скапливается под потолком. Поэтому человек может потерять ориентацию и почувствовать угрозу, даже если сам очаг пожара пока выглядит небольшим.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огонь распространяется в квартире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первых признаках пожара
</a:t>
            </a:r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безопасного поведения при обнаружении дыма или пламени.
</a:t>
            </a:r>
            <a:endParaRPr lang="en-US" sz="26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опаснее пламени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угрозу в задымленной квартире создают ядовитые газы и нехватка кислорода. Из-за них человек быстро начинает кашлять, тереть глаза и теряет способность спокойно ориентироваться в комнате.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пригнуться ниже, воздух обычно чище, чем под потолком, где скапливается дым. Поэтому при эвакуации важно двигаться к выходу как можно ниже, не поднимаясь без необходимости.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вещи лучше хранить в доступном месте, чтобы не тратить время на поиски в темноте или при сильном волнении.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Дымовой извещатель и фонарь особенно важны: один помогает вовремя заметить опасность, другой — не потеряться при отключении света.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держать под рукой дома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«Пожары в жилых домах», 2025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готовящуюся еду без присмотра: масло и жир могут вспыхнуть очень быстро, особенно если огонь под кастрюлей слишком сильный или еда начала пригорать.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Поворачивай ручки сковород и кастрюль внутрь плиты, чтобы их случайно не задели. Рядом не должно быть полотенец, бумаги, упаковок и прихваток.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загорелся жир, не лей воду: она разбрызгивает пламя и делает пожар сильнее. Лучше сразу звать взрослых и действовать по правилам безопасности.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кухне
</a:t>
            </a:r>
            <a:endParaRPr lang="en-US" sz="26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расстояние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Обогреватель ставят на ровный пол и держат подальше от штор, кровати, мебели и одежды, чтобы рядом ничего не перегрелось и не загорелось.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суши вещи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накрывать обогреватель тканью или сушить на нём одежду. Закрытый прибор быстрее перегревается и может стать источником пожара.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шнуром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Зарядные устройства, ноутбуки и телефоны используют только с исправным проводом. Повреждённый кабель, искрение или перегиб опасны даже при коротком нагреве.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 воздух свободным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должна работать там, где вокруг есть свободное пространство. Не клади её под подушку, на одеяло или рядом с бумагой и книгами.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для обогревателей и техники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для обогревателей и техники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и чего не делать при пожаре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действовать безопасно в разных опасных ситуациях и каких ошибок нужно избегать.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главное — быстро снизить риск для себя: уйти от дыма, не открывать огонь, не усиливать пламя движением и не терять время на опасные ошибки.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пожарной безопасности для школьников и семейного поведения при пожаре.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начался в твоей комнате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возгорании в комнате: от первых секунд до ожидания спасателей.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 многоэтажного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 нужно идти по лестнице, а не пользоваться лифтом. Перед открытием двери следует проверить, нет ли сильного жара, густого дыма или треска огня за ней.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выхода важно держаться вместе, не толкаться и помогать младшим детям, пожилым соседям и тем, кому трудно идти быстро. Спокойствие экономит секунды и снижает риск.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мера помогает только в своей ситуации: одна лучше замечает дым, другая даёт шанс потушить начало пожара, третья помогает вовремя выйти.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безопасность появляется, когда дома есть и техника, и привычки, и чёткий план действий. Вместе они закрывают больше рисков, чем по отдельности.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защиты от пожара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бытовой пожарной безопасности и действий при возгорании в жилом помещении.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 пожара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заранее рисует два маршрута выхода из квартиры или дома и выбирает место встречи на улице, чтобы никому не пришлось искать друг друга в панике.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выхода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проверяют, что собрались вместе, и сообщают взрослым и спасателям важную информацию. Это особенно помогает детям, пожилым людям и тем, кто двигается медленно.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тревоги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вспоминает свой путь, берёт только самое необходимое и выходит спокойно, не теряя время на вещи, которые можно заменить.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полезен семейный план безопасности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создают обычные повседневные привычки: отвлечение, спешка и беспорядок рядом с источниками огня или электричества.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исправить поведение дома, можно заметно снизить риск возгорания без сложных устройств. Большинство ошибок проще предотвратить, чем потом исправлять.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ошибки, которые усиливают пожар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бытовых причин возгораний в жилых помещениях по учебным материалам по пожарной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Профилактика, которая реально работает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проверяй розетки, удлинители и провода. Если есть трещины, нагрев или искрение, сразу сообщи взрослым и не пользуйся этим прибором.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от плиты бумагу, полотенца, упаковки и другие горючие вещи. На кухне особенно важно не отвлекаться, когда готовится еда или разогревается масло.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чтобы проходы к двери были свободны, а в доме стоял дымовой извещатель. Он помогает заметить опасность раньше, чем огонь станет большим.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номера 101 и 112 и учись отличать запах еды от запаха горящей изоляции или пластика. Это помогает быстрее понять, что нужна помощь.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проще не допустить, чем тушить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внимательно обращаться с огнём и электричеством, держать порядок и заранее знать план действий, риск пожара резко снижается, а семья успевает защитить себя и выбраться вовремя.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2026-05-21T02:06:51Z</dcterms:created>
  <dcterms:modified xsi:type="dcterms:W3CDTF">2026-05-21T02:06:51Z</dcterms:modified>
</cp:coreProperties>
</file>