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image" Target="../media/image-5-17.png"/><Relationship Id="rId18" Type="http://schemas.openxmlformats.org/officeDocument/2006/relationships/image" Target="../media/image-5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jpeg"/><Relationship Id="rId14" Type="http://schemas.openxmlformats.org/officeDocument/2006/relationships/image" Target="../media/image-15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71–72. Знакомство с буквой Р, р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слышать, читать и писать звонкий звук [р].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звук [р]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[р] встречается в знакомых словах и может стоять в начале, середине или конце. Сегодня научимся замечать его на слух и узнавать букву Р, р в чтении и письме.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произносится звук [р]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[р] — согласный. При его произнесении воздух не поётся, а проходит с шумом, поэтому звук слышится чётко и звонко.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рак и рука буква р обозначает твёрдый звук [р]. Он звучит отчётливо и немного грубовато.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дрожит у верхних зубов, и получается особое «рычание». Именно поэтому звук [р] легко узнать на слух.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река и рис буква р обозначает мягкий звук [р’]. Он звучит нежнее и мягче, чем твёрдый.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буква Р и 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Строчная р встречается в обычных словах: рыба, рука, ромашка. Она выглядит меньше, но тоже очень нужна для письма и чтения.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Строчная буква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Р пишется в начале предложения и в именах собственных: Рома, Россия, Рязань. Она выделяет важные слова и помогает читать их правильно.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буква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79579"/>
            <a:ext cx="279600" cy="248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16638"/>
            <a:ext cx="279600" cy="2485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3325" y="1564045"/>
            <a:ext cx="279600" cy="2796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175" y="1564045"/>
            <a:ext cx="279600" cy="2796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7150" y="3301105"/>
            <a:ext cx="279600" cy="2796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со звуком [р]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рыба звук [р] слышится в середине. Он помогает быстро узнать новую букву и не перепутать слово с другим.
</a:t>
            </a:r>
            <a:endParaRPr lang="en-US" sz="10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парта звук [р] находится в середине. Такие слова учат внимательно слушать каждый звук по порядку.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Парта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робот начинается со звука [р]. Оно хорошо подходит для тренировки: звук сразу слышен в начале и легко выделяется.
</a:t>
            </a:r>
            <a:endParaRPr lang="en-US" sz="10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роза звук [р] стоит в начале. Это красивое слово помогает запомнить мягкое и звонкое звучание буквы.
</a:t>
            </a:r>
            <a:endParaRPr lang="en-US" sz="10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сыр звук [р] стоит в конце. Это удобно для упражнения: букву легко услышать и назвать последней.
</a:t>
            </a:r>
            <a:endParaRPr lang="en-US" sz="10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звук [р] в слове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первокласснику услышать звук, определить его место и прочитать слово без 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с буквой Р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добавляем новые сочетания. Эти слоги тренируют плавное чтение и учат слышать, как меняется звук рядом с гласной.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Ру, ры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буква Р встречается и в начале, и в конце слога. Это полезно для внимания: букву нужно замечать в разной позиции.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Ри, ар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 — чтение обратных слогов. Они помогают увереннее читать целые слова и не бояться новых сочетаний.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Ор, ур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самые частые слоги с буквой Р. Они помогают быстро переходить от буквы к слову и читать без запинки.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Ра, ро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и мягкий звук 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буквами а, о, у, ы звук [р] обычно твёрдый: рак, рука, рыба. Он звучит громко и уверенно, как маленький барабанный стук.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буквами е, ё, и, ю, я звук [р] становится мягче: река, рис, рюкзак. Одна буква рядом меняет звучание, и это важно заметить.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Звуковой состав слов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46300" y="11615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рак три звука: [р] [а] [к]. Слово короткое, поэтому легко услышать каждый звук по отдельности.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6300" y="8678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946300" y="24611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река четыре звука: [р’] [э] [к] [а]. Здесь буква р обозначает мягкий звук, и это хорошо слышно.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6300" y="21674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946300" y="37607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сыр три звука: [с] [ы] [р]. Звук [р] стоит в конце, поэтому его удобно выделять и запоминать.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946300" y="34670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помогает заметить «рычащий» звук и потренировать чёткое произношение.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урока: «Рома рано рыл ров»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короткой скороговорке повторяется звук [р], и его легко услышать на слух.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помогает заметить «рычащий» звук и потренировать чёткое произношение.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77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раза
</a:t>
            </a:r>
            <a:endParaRPr lang="en-US" sz="83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600" y="1012467"/>
            <a:ext cx="2006700" cy="15540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2900" y="1012467"/>
            <a:ext cx="2006700" cy="155401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7200" y="1012467"/>
            <a:ext cx="2006700" cy="155401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1500" y="1012467"/>
            <a:ext cx="2006700" cy="155401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где живёт буква Р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4899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показать робота с яркими кнопками и улыбкой. В слове «робот» звук [р] слышится в начале, поэтому его легко выделить на слух. Такой персонаж сразу привлекает внимание и помогает детям быстрее узнать букву Р.
</a:t>
            </a:r>
            <a:endParaRPr lang="en-US" sz="1111" dirty="0"/>
          </a:p>
        </p:txBody>
      </p:sp>
      <p:sp>
        <p:nvSpPr>
          <p:cNvPr id="15" name="Text 3"/>
          <p:cNvSpPr txBox="1"/>
          <p:nvPr/>
        </p:nvSpPr>
        <p:spPr>
          <a:xfrm>
            <a:off x="44902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помогает запомнить звук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25927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— знакомый каждому школьнику предмет, поэтому его удобно использовать в иллюстрации. В этом слове звук [р] стоит в середине, и его можно услышать особенно отчётливо. Картинка помогает соединить бытовой предмет и новую букву.
</a:t>
            </a:r>
            <a:endParaRPr lang="en-US" sz="1110" dirty="0"/>
          </a:p>
        </p:txBody>
      </p:sp>
      <p:sp>
        <p:nvSpPr>
          <p:cNvPr id="17" name="Text 5"/>
          <p:cNvSpPr txBox="1"/>
          <p:nvPr/>
        </p:nvSpPr>
        <p:spPr>
          <a:xfrm>
            <a:off x="25928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Рюкзак, который готов к уроку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47370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на рисунке может плавать в реке или аквариуме — так изображение получается живым и понятным. В слове «рыба» звук [р] звучит в начале, а мягкое произношение делает слово особенно выразительным для первоклассников.
</a:t>
            </a:r>
            <a:endParaRPr lang="en-US" sz="1111" dirty="0"/>
          </a:p>
        </p:txBody>
      </p:sp>
      <p:sp>
        <p:nvSpPr>
          <p:cNvPr id="19" name="Text 7"/>
          <p:cNvSpPr txBox="1"/>
          <p:nvPr/>
        </p:nvSpPr>
        <p:spPr>
          <a:xfrm>
            <a:off x="47371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в прозрачной воде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688701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— нежный и узнаваемый цветок, который легко нарисовать и подписать. В этом слове звук [р] тоже стоит в начале. Иллюстрация с ромашкой помогает детям увидеть букву Р в красивом и понятном слове.
</a:t>
            </a:r>
            <a:endParaRPr lang="en-US" sz="1179" dirty="0"/>
          </a:p>
        </p:txBody>
      </p:sp>
      <p:sp>
        <p:nvSpPr>
          <p:cNvPr id="21" name="Text 9"/>
          <p:cNvSpPr txBox="1"/>
          <p:nvPr/>
        </p:nvSpPr>
        <p:spPr>
          <a:xfrm>
            <a:off x="688704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на летней полянке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 и р пишутся по-разному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буква Р нужна в начале предложения и в собственных именах. Её пишут в именах людей и названиях городов, чтобы текст был грамотным и понятным.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Строчная р встречается в обычных словах, когда буква не стоит в начале имени или предложения. Она помогает читать слова быстро и без ошибок.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перепутать большую и маленькую букву, можно исказить запись слова. Поэтому важно замечать, где нужна Р, а где достаточно р, — это полезно и для чтения, и для письма.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путь от звука приводит к слову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для первоклассников: услышать звук, узнать букву, прочитать слог и собрать слово.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короткие слова без спешки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удобно с коротких слов: рак, пар, сыр. В них легче заметить звук [р] и спокойно прочитать слово целиком, не торопясь и не сбиваясь.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перейти к словам, где Р стоит в начале или в середине: роза, река, мир. Так ребёнок тренирует внимание и учится слышать букву в разных местах.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помогают читать по слогам и слитно. Это хороший способ не только увидеть букву, но и почувствовать, как она звучит в живой речи.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прочитано правильно, его можно повторить ещё раз и проверить себя. Так чтение становится увереннее, а буква Р быстрее запоминается.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319" y="1151418"/>
            <a:ext cx="1969952" cy="2005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0919" y="1151418"/>
            <a:ext cx="1969952" cy="2005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3519" y="1151418"/>
            <a:ext cx="1969952" cy="2005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46119" y="1151418"/>
            <a:ext cx="1969952" cy="2005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рисунок — читай слово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8" name="Text 2"/>
          <p:cNvSpPr txBox="1"/>
          <p:nvPr/>
        </p:nvSpPr>
        <p:spPr>
          <a:xfrm>
            <a:off x="417495" y="3803200"/>
            <a:ext cx="19716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широкую реку с мостом, лодкой или бережком. Подпись под изображением сразу помогает увидеть букву Р и услышать мягкое звучание слова. Так картинка и слово работают вместе, как дружная команда.
</a:t>
            </a:r>
            <a:endParaRPr lang="en-US" sz="1041" dirty="0"/>
          </a:p>
        </p:txBody>
      </p:sp>
      <p:sp>
        <p:nvSpPr>
          <p:cNvPr id="19" name="Text 3"/>
          <p:cNvSpPr txBox="1"/>
          <p:nvPr/>
        </p:nvSpPr>
        <p:spPr>
          <a:xfrm>
            <a:off x="417495" y="3321975"/>
            <a:ext cx="19716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на картинке
</a:t>
            </a:r>
            <a:endParaRPr lang="en-US" sz="1400" dirty="0"/>
          </a:p>
        </p:txBody>
      </p:sp>
      <p:sp>
        <p:nvSpPr>
          <p:cNvPr id="20" name="Text 4"/>
          <p:cNvSpPr txBox="1"/>
          <p:nvPr/>
        </p:nvSpPr>
        <p:spPr>
          <a:xfrm>
            <a:off x="2560095" y="3803200"/>
            <a:ext cx="19716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на летнем лугу выглядит просто и узнаваемо. Когда под рисунком появляется подпись, ребёнок легко замечает букву Р в начале слова и запоминает, как оно читается и пишется. Цветок делает задание живым и добрым.
</a:t>
            </a:r>
            <a:endParaRPr lang="en-US" sz="1007" dirty="0"/>
          </a:p>
        </p:txBody>
      </p:sp>
      <p:sp>
        <p:nvSpPr>
          <p:cNvPr id="21" name="Text 5"/>
          <p:cNvSpPr txBox="1"/>
          <p:nvPr/>
        </p:nvSpPr>
        <p:spPr>
          <a:xfrm>
            <a:off x="2560100" y="3321975"/>
            <a:ext cx="19716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у дорожки
</a:t>
            </a:r>
            <a:endParaRPr lang="en-US" sz="1400" dirty="0"/>
          </a:p>
        </p:txBody>
      </p:sp>
      <p:sp>
        <p:nvSpPr>
          <p:cNvPr id="22" name="Text 6"/>
          <p:cNvSpPr txBox="1"/>
          <p:nvPr/>
        </p:nvSpPr>
        <p:spPr>
          <a:xfrm>
            <a:off x="4702695" y="3803200"/>
            <a:ext cx="19716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рыба в аквариуме вызывает интерес и улыбку. Подпись помогает не только назвать предмет, но и выделить звук [р] в начале слова. Такая пара «картинка — слово» особенно полезна для первоклассников.
</a:t>
            </a:r>
            <a:endParaRPr lang="en-US" sz="1041" dirty="0"/>
          </a:p>
        </p:txBody>
      </p:sp>
      <p:sp>
        <p:nvSpPr>
          <p:cNvPr id="23" name="Text 7"/>
          <p:cNvSpPr txBox="1"/>
          <p:nvPr/>
        </p:nvSpPr>
        <p:spPr>
          <a:xfrm>
            <a:off x="4702695" y="3321975"/>
            <a:ext cx="19716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в аквариуме
</a:t>
            </a:r>
            <a:endParaRPr lang="en-US" sz="1400" dirty="0"/>
          </a:p>
        </p:txBody>
      </p:sp>
      <p:sp>
        <p:nvSpPr>
          <p:cNvPr id="24" name="Text 8"/>
          <p:cNvSpPr txBox="1"/>
          <p:nvPr/>
        </p:nvSpPr>
        <p:spPr>
          <a:xfrm>
            <a:off x="6845295" y="3803200"/>
            <a:ext cx="19716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может быть смешным, ярким и немного фантастическим — именно поэтому он нравится детям. Подпись под изображением помогает прочитать слово и связать его с буквой Р. После этого новый звук запоминается намного легче.
</a:t>
            </a:r>
            <a:endParaRPr lang="en-US" sz="988" dirty="0"/>
          </a:p>
        </p:txBody>
      </p:sp>
      <p:sp>
        <p:nvSpPr>
          <p:cNvPr id="25" name="Text 9"/>
          <p:cNvSpPr txBox="1"/>
          <p:nvPr/>
        </p:nvSpPr>
        <p:spPr>
          <a:xfrm>
            <a:off x="6845295" y="3321975"/>
            <a:ext cx="19716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на странице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00" y="1701075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4250" y="1721075"/>
            <a:ext cx="360000" cy="3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5500" y="1721075"/>
            <a:ext cx="360000" cy="3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перепутай Р и П
</a:t>
            </a:r>
            <a:endParaRPr lang="en-US" sz="3000" dirty="0"/>
          </a:p>
        </p:txBody>
      </p:sp>
      <p:sp>
        <p:nvSpPr>
          <p:cNvPr id="14" name="Text 2"/>
          <p:cNvSpPr txBox="1"/>
          <p:nvPr/>
        </p:nvSpPr>
        <p:spPr>
          <a:xfrm>
            <a:off x="4331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Р похожа на П, но у неё сбоку есть ножка. Именно эта маленькая деталь помогает отличить одну букву от другой, если смотреть внимательно.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331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 есть ножка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28440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 и П обозначают разные звуки, поэтому путать их нельзя. Если буква выбрана неверно, слово может читаться совсем не так, как нужно, и смысл изменится.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28440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звуки в словах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1356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этих букв тренирует аккуратность при чтении. Когда ученик замечает форму буквы сразу, ему легче читать слова быстро, правильно и без лишних исправлений.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61356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особенно внимательно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которые помогают запомнить букву Р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искать букву Р в словах и отмечать её цветным карандашом. Такое задание развивает внимание и помогает быстро замечать новую букву среди других знаков.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подбирать картинки к словам рак, река, робот, ромашка. Тогда ребёнок не просто читает, а ещё связывает звук, букву и знакомый предмет.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слогов ра, ро, ру, ры, ри можно превратить в игру-эстафету. Чем веселее повторение, тем легче буква Р остаётся в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Проверяем, что мы уже знаем о букве 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на уроке помогает услышать звук, назвать букву и прочитать слово без подсказки.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умеем после знакомства с буквой Р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узнавать букву Р и р на письме, не путая её с другими буквами. Это помогает увереннее читать страницы азбуки и небольшие тексты.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уже умеет находить звук [р] в начале, середине и конце слова. Это важный шаг к звуковому анализу, который пригодится и дальше.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читает слоги ра, ро, ру, ры, ри и замечает, как буква ведёт себя в словах. Такое чтение делает речь более плавной и осмысленной.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буква встречается в новых словах, она уже не вызывает растерянности. Наоборот, Р становится знакомой помощницей, которая подсказывает, как читать слово правильно.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Р уже знакома!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научились слышать звук [р], читать слоги и слова, отличать Р от р и замечать букву в знакомых предметах. Теперь она звучит не страшно, а по-настоящему весело и выразительно.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2026-05-21T15:59:09Z</dcterms:created>
  <dcterms:modified xsi:type="dcterms:W3CDTF">2026-05-21T15:59:09Z</dcterms:modified>
</cp:coreProperties>
</file>