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25900" y="360000"/>
            <a:ext cx="6092100" cy="136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социальной двойственности в русской литературе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70800" y="21611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раскрывает человека между свободой, долгом и общественной ролью.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двойственность в литературе: зачем её изучать?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увидеть не только характер героя, но и устройство общества, его нормы, кризисы и скрытые противоречия. В 11 классе она особенно важна для анализа сложного выбора, психологизма и конфликта ценностей.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изображение двойственности человека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Двойственность личности проявляется как разрыв между намерением и поступком, между самооценкой и реальным поведением. Герой нередко сам замечает это противоречие.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классика показывает людей, которые стремятся к нравственной высоте, но оказываются уязвимыми, зависимыми от среды или собственных слабостей.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Онегин, Печорин, Раскольников, Обломов, князь Мышкин и Чацкий становятся примерами героя, которого нельзя описать одной чертой.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и общество в романе «Евгений Онегин»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Онегин и светская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Онегин живёт по правилам света, но внутренне не принимает их всерьёз. Его отчуждение рождается именно в среде, где внешняя форма важнее подлинного содержания.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 и духовная цельность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 остаётся верной себе, хотя вынуждена существовать в пределах дворянского мира. В её образе особенно заметно столкновение искреннего чувства и социальной условности.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литература сосредотачивается на внутреннем разладе героя и его столкновении с общественной средой.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два мотива объединяют многие произведения XIX века и задают общий язык литературного анализа.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русской классики XIX–XX веков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двойственности в русской классике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 и чувство как центральное противоречие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«Евгении Онегине» Татьяна выбирает нравственную верность, а не личное счастье. Этот выбор подчёркивает силу внутреннего закона, который важнее непосредственного чувства.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«Грозе» Островского конфликт между правдой сердца и семейной нормой становится источником трагедии. Катерина не может согласовать искренность с миром запретов.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«Войне и мире» Толстого долг связан с исторической ответственностью, семейными обязанностями и нравственным взрослением. Герои учатся соотносить личное и общее.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конфликт особенно важен для понимания русской классики, потому что он показывает цену выбора и сложность нравственной позиции.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Светское общество как пространство масок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Светская среда в литературе часто строится на ритуале, где вежливость скрывает соперничество, пустоту и зависимость от чужого мнения. В таком мире искренность воспринимается как риск.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Пушкина, Лермонтова и Грибоедова герой вынужден играть роль: говорить одно, думать другое и чувствовать третье. Именно отсюда рождается ощущение внутренней несвободы.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социальный конфликт в литературном произведении
</a:t>
            </a:r>
            <a:endParaRPr lang="en-US" sz="1997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личное противоречие героя перерастает в столкновение с обществом.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8668" y="2183062"/>
            <a:ext cx="41160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567" y="2220202"/>
            <a:ext cx="421649" cy="337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3490" y="2220202"/>
            <a:ext cx="421649" cy="337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39164" y="2183062"/>
            <a:ext cx="360150" cy="41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 как образ внутренне противоречивого человека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Аналитический ум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 умеет тонко наблюдать за людьми и беспощадно разбирать собственные мотивы, но этот ум не приводит его к внутреннему согласию и устойчивому нравственному выбору.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Чужой среди своих
</a:t>
            </a:r>
            <a:pPr algn="ctr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принадлежит дворянскому обществу по положению и воспитанию, однако психологически остаётся от него отстранённым. Это делает его присутствие в светской среде напряжённым и одиноким.
</a:t>
            </a:r>
            <a:endParaRPr lang="en-US" sz="1296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без опоры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к независимости у Печорина не превращается в цель жизни. Не находя дела и идеала, он использует свободу как способ проверки себя и других.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Разрушительный результат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внутренняя раздвоенность отражается в судьбах окружающих. Герой не только страдает сам, но и невольно усиливает хаос, который приносит в чужие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поведения героя помогает определить не только его характер, но и степень конфликта с эпохой.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поиск и самоизоляция наиболее точно передают духовную неустойчивость и кризис личности.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русской литературы XIX века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типов поведения героев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«Лишний человек» как социально-литературный тип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848000" y="437251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типа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литературе первой трети XIX века возникает герой, который умен, образован и внутренне независим, но не находит места в привычном обществе и его служебных, семейных или светских ожиданиях.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26075" y="19831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Онегин и Печорин закрепляют этот тип: их отличают наблюдательность, критический ум и эмоциональная усталость, однако энергия не переходит в созидательное действие.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43313" y="35290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тема получает новое звучание у Обломова: пассивность героя уже не только личная черта, но и знак исторической несостоятельности среды, которая не умеет поддержать свободную личность.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58469"/>
            <a:ext cx="4300800" cy="13724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социальная двойственность в классике раскрывается через разные типы конфликта, но всегда ведет к нравственному испытанию героя и переоценке ценностей.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четырех текстах двойственность не остается внешним мотивом: она определяет выбор героя, строит конфликт и задает смысл финала.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русской классики XIX–XX веков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социальной двойственности в ключевых произведениях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и обновление в литературе и истории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показывает, что культурная память не исчезает бесследно: она сохраняется в образах дома, сада, семейной истории и привычного уклада, даже когда общество уже движется к переменам и новым ценностям.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поколений в «Отцах и детях» и распад дворянского мира в «Вишнёвом саде» показывают, что обновление всегда связано с потерей прежней гармонии, но без него историческое развитие невозможно.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среда помогает быстро находить тексты, цитаты и комментарии, но одновременно подталкивает к поверхностному просмотру вместо вдумчивого чтения.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доступа не отменяют риска фрагментарности: чем активнее экранная среда, тем важнее навык медленного анализа.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особенностям цифрового чтения и школьного литературного обучения, 2025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Двойственные смыслы цифровой эпохи в литературном восприятии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столкновение двух ролей заставляет персонажа скрывать чувства, подстраиваться под ожидания и переживать одиночество даже среди людей.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3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пространства — публичное и приватное — постоянно формируют внутренний конфликт героя.
</a:t>
            </a:r>
            <a:endParaRPr lang="en-US" sz="2397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Теоретическое обобщение по материалам русской классики XIX–XX веков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литературе разрешается конфликт противоположностей
</a:t>
            </a:r>
            <a:endParaRPr lang="en-US" sz="2283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построена по логике развития конфликта в произведениях Достоевского, Толстого и Чехова.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двойственности близка старшеклассникам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Старшеклассники сами находятся в периоде выбора: нужно одновременно сохранять самостоятельность и соответствовать ожиданиям семьи, школы и окружения, поэтому литературный конфликт воспринимается личностно и остро.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классики переживают похожие сомнения: как оставаться искренним, не теряя социального лица; как принимать решения, когда ценности вступают в противоречие; как не подменить внутреннюю позицию внешней ролью.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Онегин, Татьяна, Печорин, Раскольников и Лопахин читаются не только как персонажи эпохи, но и как модели взросления, ответственности и нравственного самоопределения.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образ в классике работает сразу на уровне сюжета, характера и авторского отношения к эпохе.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смысловую нагрузку несут конфликт среды и нравственный выбор: именно они превращают частную историю в обобщение о времени и человеке.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произведениям русской классики XIX–XX веков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Двойственные функции художественных образов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темы для анализа произведений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социальной двойственности помогает точнее формулировать тезисы сочинения и связывать конкретный эпизод с общей проблемой текста, а не пересказывать сюжет.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удобна для сопоставления героев разных произведений: можно сравнивать их выбор, мотивацию, отношение к обществу и способы внутреннего самоопределения.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эту тему легче анализировать композицию, символику, систему персонажей и финал, потому что все эти элементы показывают развитие конфликта и его смысл.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вопросы разбора просты и точны: что именно противостоит чему, где источник напряжения, чем завершается выбор героя и какая ценность оказывается главной.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двойственность — ключ к чтению русской классики
</a:t>
            </a:r>
            <a:endParaRPr lang="en-US" sz="3164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конфликт личности и общества, чувства и долга, прошлого и будущего русская литература раскрывает не только сюжет, но и нравственную логику эпохи, помогая увидеть в герое живого человека.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2026-05-23T18:20:54Z</dcterms:created>
  <dcterms:modified xsi:type="dcterms:W3CDTF">2026-05-23T18:20:54Z</dcterms:modified>
</cp:coreProperties>
</file>