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в английском языке: как они работают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понятно о compound prepositions.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составные предлоги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 текстах, диалогах и заданиях, помогают точнее выражать причину, место и связь между событиями, а значит делают английскую речь более ясной и грамотной.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составной предлог в английском языке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конструкциям относятся because of, in spite of, in front of, according to и due to. Эти сочетания легко узнать по устойчивой форме и общему значению.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выражают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помогают показать причину, место, уступку, направление, сравнение или цель. Именно поэтому они часто делают мысль точнее, чем короткие простые предлоги.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создаёт не отдельное слово, а вся конструкция целиком. Если убрать одно слово, смысл и грамматика часто меняются, поэтому такие формы нужно запоминать точно.
</a:t>
            </a:r>
            <a:endParaRPr lang="en-US" sz="1322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конструкция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предлог состоит из двух или трёх слов, но работает как одно целое. Он связывает слова в предложении и показывает их отношение, не называя предмет или действие.
</a:t>
            </a:r>
            <a:endParaRPr lang="en-US" sz="13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составные предлоги в предложении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всю конструкцию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выделяй не отдельное слово, а всё сочетание целиком. Например, because of, in front of и in spite of воспринимаются как единая грамматическая единица.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The game was canceled because of the rain именно because of объясняет причину отмены. Важно видеть, что смысл рождается из всей конструкции, а не из одного элемента.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There is a park in front of the school составной предлог показывает место, а в He passed the test in spite of difficulties — уступку. Конструкция соединяет части предложения.
</a:t>
            </a:r>
            <a:endParaRPr lang="en-US" sz="12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предлоги: сравнение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разницу в форме и в точности значения.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обычно длиннее, но передают смысл точнее и чаще встречаются в письменной речи.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примеры из учебных текстов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составных предлогов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грамматическая группа может выражать разные отношения между словами, поэтому важно учить предлог вместе с его значением и типичными примерами.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текстах встречаются предлоги места, причины и уступки, потому что они нужны для описания событий и объяснений.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школьного курса английского языка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составной предлог в английском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устойчивой конструкции и её грамматической роли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37" y="1487300"/>
            <a:ext cx="171675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места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объектом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 указывает, что предмет находится спереди другого объекта. Такая конструкция удобна при описании класса, улицы или школьного двора, где важно точно назвать расположение.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to помогает обозначить положение с другой стороны улицы, коридора или площади. В реальных ситуациях это особенно полезно, когда нужно объяснить дорогу или место встречи.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или возле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и near to показывают близость предметов. Эти предлоги часто нужны в описаниях комнаты, когда надо сказать, что стол стоит рядом с окном или стулом.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или вне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 of описывает движение изнутри наружу или нахождение вне чего-либо. Это значение помогает точнее передавать направление, когда предмет покидает помещение, коробку или территорию.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причины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of, due to и owing to показывают причину того, что произошло. Они помогают коротко ответить на вопрос why и часто встречаются в учебных текстах и новостях.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match was postponed because of the storm. The road was closed due to repairs. The class was late owing to traffic. Во всех случаях предлог вводит причину события.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because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 — это союз, а because of — предлог. После because обычно идёт целое придаточное предложение, а после because of — существительное, местоимение или их сочетание.
</a:t>
            </a:r>
            <a:endParaRPr lang="en-US" sz="12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уступки и противопоставления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не сдалась под дождём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spite of the rain, the team played well and finished the match with confidence. Дождь мешал, но не изменил результат. Эта конструкция показывает, что действие произошло вопреки трудности и результат оказался сильнее препятствия.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ответ у доски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Despite his fear, he spoke in front of the class clearly and calmly. Сначала ему было страшно, но он всё равно продолжил. Предлог despite подчёркивает контраст между внутренним состоянием и успешным действием.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Мероприятие продолжалось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event continued regardless of the noise outside, and the audience stayed focused. Шум не остановил происходящее и не помешал участникам. Такая конструкция передаёт идею: обстоятельство не влияет на решение или 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каких слов употребляются составные предлоги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Составной предлог связывает две части предложения и определяет, какая форма слова должна стоять после него.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после составного предлога зависит от его значения и грамматической модели, поэтому важно запоминать не только сам предлог, но и тип слова после него.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compound prepositions; примеры из школьного английского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случаи: предлог или другое словосочетание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242093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похожие примеры в предложении. Because of the storm указывает на причину, а because he was late вводит придаточное предложение и работает как союз, а не как предлог.
</a:t>
            </a:r>
            <a:endParaRPr lang="en-US" sz="1422" dirty="0"/>
          </a:p>
        </p:txBody>
      </p:sp>
      <p:sp>
        <p:nvSpPr>
          <p:cNvPr id="9" name="Text 3"/>
          <p:cNvSpPr txBox="1"/>
          <p:nvPr/>
        </p:nvSpPr>
        <p:spPr>
          <a:xfrm>
            <a:off x="6214191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похожих форм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 front of могут обозначать место, но в некоторых контекстах отдельные слова образуют другое сочетание. Всегда сверяйте значение с контекстом и общей грамматической структурой предложения.
</a:t>
            </a:r>
            <a:endParaRPr lang="en-US" sz="14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1768058"/>
            <a:ext cx="2649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целой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передаёт ли выражение одно общее отношение. Если смысл создаётся только вместе, а не по отдельным словам, перед вами устойчивый предлог или предлоговое сочетание.
</a:t>
            </a:r>
            <a:endParaRPr lang="en-US" sz="14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compound prepositions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вызывают причины и формы после предлога: именно здесь учащиеся чаще всего нарушают грамматику и структуру предложения.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 с одним правилом, а с несколькими типовыми путаницами; их можно сократить, если учить предлог вместе с моделью употребления.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теме; условная шкала частотности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формы и особенности написания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устойчиво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нужно запоминать как готовые конструкции. Формы because of, in front of, in spite of, according to пишутся раздельно, но работают как единое грамматическое целое.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пропускайте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одного элемента меняет структуру выражения и делает фразу неправильной. Например, after due нельзя добавлять to, если уже используется полная форма due to.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предлогах порядок слов фиксирован. Если переставить слова, конструкция может потерять значение или превратиться в другое словосочетание, не подходящее для данного предложения.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кажется знакомым, но вызывает сомнение, лучше свериться со словарём или учебником. Это помогает избежать ошибок в письменных работах и переводе.
</a:t>
            </a:r>
            <a:endParaRPr lang="en-US" sz="13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составной предлог от похожей конструкции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по смыслу и грамматической роли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3934" y="1125950"/>
            <a:ext cx="3968831" cy="375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в учебных текстах и повседневной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новостных заметках такие конструкции делают сообщение точным и официальным. In spite of и because of особенно полезны, когда нужно показать причину или препятствие.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составные предлоги тоже встречаются, но чаще в объяснениях и описаниях. Они помогают сказать ясно, где находится предмет, почему что-то произошло и на что ссылаются.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расписаниях, правилах и учебниках часто встречаются according to, because of и due to. Они помогают кратко сообщать факты, не перегружая предложение лишними словами.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самых нужных составных предлогов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частые сочетания, которые помогают описывать причину, место, уступку и источник информации в школьных текстах.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конструкция передаёт своё отношение между словами, поэтому её нужно запоминать вместе со значением и типичным примером употребления.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языка; устойчивые выражения, часто встречающиеся в учебных словарях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составные предлоги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жанрах такие конструкции особенно полезны: они помогают быстро передать причину, место или источник информации без длинных пояснений.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составные предлоги встречаются в учебных и письменных текстах, где важны точность и краткость; в коротком разговоре они употребляются реже.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типовым школьным жанрам; условная оценка частотности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850" y="1797831"/>
            <a:ext cx="2763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0575" y="1797831"/>
            <a:ext cx="32235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распознавания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concert was canceled because of the storm. Здесь важно увидеть причину отмены и проверить, что после because of стоит существительное с артиклем.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library is in front of the gym. В этом примере конструкция показывает расположение одного объекта относительно другого и работает как единое целое.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spite of the noise, she continued reading. Предлог выражает препятствие, которое не помешало действию, поэтому после него стоит существительное.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According to the report, the prices changed. Сочетание указывает, откуда взята информация, и помогает определить, что речь идёт о ссылке на источник.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составных предлогах в английском языке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предлоги делают английскую речь точнее: они показывают причину, место, уступку и источник информации. Если узнавать их в тексте и помнить форму, легче читать, переводить и писать без ошибок.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2026-05-31T06:34:39Z</dcterms:created>
  <dcterms:modified xsi:type="dcterms:W3CDTF">2026-05-31T06:34:39Z</dcterms:modified>
</cp:coreProperties>
</file>