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биологии в додарвиновский период: основные 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натурфилософии к науке, обзор ключевых этапов развития биологии.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возникла из философии и религиозных взглядов. Ранние знания помогали развитию медицины и сельского хозяйства, подготавливая почву для будущих научных достижений.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биологии: первые шаги науки о жизни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биологических знаний в Древней Греции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— основатель систематического изучения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первым классифицировал животных по среде обитания и внутренним чертам. Его систематика стала базой для последующих поколений учёных.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Теофраст — отец ботаники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Опираясь на наблюдения, Теофраст описал около 500 видов растений, заложив основы ботаники как самостоятельной науки.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натурфилософия и её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Древней Греции впервые пытались объяснить природу системно, что дало фундамент для развития биологии в последующих эпохах.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биологии в Римской империи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Гален и анатомия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Гален исследовал строение тела животных и человека, систематизировал медицинские знания античности, влияя на медицину средневековья.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Плиний Старший и 'Естественная история'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своем труде Плиний собрал сведения о животных и растениях, обобщая знания многих поколений и сохраняя их для будущих учёных.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традиции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продолжили изучение природы, передавая античные знания в средневековую Европу и поддерживая научные исследования.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4696"/>
            <a:ext cx="4867800" cy="24410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развития биологии до Дарвина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эпох, ученых и методов в биологии додарвиновского периода.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абстрактной натурфилософии к эмпирической науке через опыт и систематизацию.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биология и роль исламских учёных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— развитие медицинской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Ибн Сина внес значительный вклад в анатомию и физиологию, продолжая традиции античных авторов и расширяя знания о строении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Аль-Рази и практическая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Аль-Рази систематизировал медицинские знания, внедряя методы наблюдения и лечения в клиниках Востока, что повлияло на Европейскую медицину.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 из Востока в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учёные переводили и сохраняли труды античных биологов, облегчая развитие науки во время позднего Средневековья.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новые методы изучения живой природы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— пионер анатомических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Детальные зарисовки и наблюдения Леонардо подняли изучение строения человека и животных на качественно новый уровень.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и систематизация анатомии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Везалий опубликовал фундаментальный труд, исправляя ошибки предшественников и основываясь на непосредственных dissections.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эксперимента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отметилась отходом от спекуляций в сторону тщательного изучения и эмпирического подтверждения фактов.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метода в биологии XVI–XVII веков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знаний от наблюдения до теории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биологических публикаций (1500-1800 годы)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книгопечатания и учебных заведений стимулировало обмен научной информацией.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публикаций отражает быстрый прогресс в биологических науках и расширение кругозора учёных.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научных публикаций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микроскопии и её открытия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Гук описал клетки, наблюдая срез коры под микроскопом, впервые показав структуру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исследователь микромира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обнаружил одноклеточных организмов в воде и крови, расширяя представления о жизни невидимой невооружённым глазом.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направление в биологических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открыла путь к изучению микроскопических структур и процессов, что изменило понимание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формирование систематики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двойной номенклатуры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ввёл систему двойных латинских названий для каждого вида, что упростило классификацию и обмен информацией между учёными. Эта стандартизация стала фундаментом современной биологии.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Опубликование 'Системы природы'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1735 году Линней издал первое издание 'Systema Naturae', где подробно описал принципы систематизации живых организмов. Работа объединила множество видов в единую структуру.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мировую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Линнея быстро распространилась в научном сообществе, что облегчило коммуникацию и исследования в разных странах. Он установил единые правила, используемые до сих пор.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виды рассматривались как неизменные и фиксированные формы без признаков внутреннего изменения с течением времени.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учёные начали замечать вариации у культурных растений и животных, что вызывало сомнения в неизменности видов.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предложил идею, что организмы способны изменяться под влиянием окружающей среды и передавать эти изменения потомкам.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представления о видах и их изменчивости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и развитие эволюционных идей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предложил концепцию постепенного усложнения живых существ с течением времени, что заложило основы для будущих эволюционных концепций.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развил теорию наследования приобретённых признаков, считая, что органы усиливаются или ослабевают в зависимости от использования. Это позволяло организмам постепенно изменяться.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ботаники и зоологии в XVIII веке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экспедиции привели к описанию тысяч новых видов растений и животных, существенно расширяя знания о биоразнообразии Земли.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такие как Леклерк де Бюффон, внесли важный вклад в развитие систематики и озвучили идеи о распределении видов в зависимости от региона.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классификаций и описание новых организмов позволили лучше понять взаимосвязи между видами и их средой обитания.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создали основу для возникновения более сложных теорий эволюции и изменчивости живых существ.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функций человека до XIX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Алессандро Вольта открыл электрические явления в тканях, что стало началом формирования электрофизиологии как науки.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Хантер проводил эксперименты для исследования анатомии и физиологии, расширяя знания о строении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от Гиппократа до современных исследований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физиология стала самостоятельной наукой с методами наблюдения и экспериментов, изучая функции органов и систем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заложил представление о жизненных соках, послужив основой для клинических наблюдений и дальнейшего развития медицины.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биологию до Дарвина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экспедиции способствовали созданию научных учреждений и внесли уникальный материал в европейскую биологию.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Василия Паллина, П.С. Паласа и К.М. Бэра обогатили знания о природе России, включая флору, фауну и эмбриологию.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научных обществ и академий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академий наук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академий в Лондоне, Париже и Петербурге объединило учёных для совместных исследований и обмена идеями. Это способствовало систематизации знаний.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развитие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публикации, конференции и переписку академии помогли утвердить биологию как самостоятельную научную дисциплину и расширили международное сотрудничество.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биологии до появления эволюционной теории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описаны основные структуры организмов и заложены основы систематики, что создало единую классификацию живой природы.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Намечены идеи о возможности изменения видов, что подготовило почву для развития учения о наследственности и эмбриологии.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наблюдений и теорий сформировали научный фундамент, который позволил Дарвину предложить свою эволюционную концепцию.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додарвиновского этапа для современной биологии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Додарвиновский период подготовил основы биологических знаний, методов и классификаций, которые позволили Дарвину развить эволюционную теорию и влияют на науку до сих пор.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2026-05-09T05:18:16Z</dcterms:created>
  <dcterms:modified xsi:type="dcterms:W3CDTF">2026-05-09T05:18:16Z</dcterms:modified>
</cp:coreProperties>
</file>