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тема и значимость приспособлений цветковых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развили уникальные адаптации для выживания в разнообразных условиях природы.
</a:t>
            </a:r>
            <a:endParaRPr lang="en-US" sz="39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адаптаций цветковых растений: миллионы лет изменений
</a:t>
            </a:r>
            <a:endParaRPr lang="en-US" sz="1761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цветковых возникали и совершенствовались в ходе эволюции с мелового периода, реагируя на климат, почвы и опылителей. Благодаря этому растения освоили почти все уголки планеты, кроме Антарктиды.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растут тенелюбивые растения с большими листами, чтобы улавливать ограниченный свет. Пример — северная берёза, устойчиво растущая в затенённых частях леса.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растения — адаптация к тенистому свету
</a:t>
            </a:r>
            <a:endParaRPr lang="en-US" sz="1263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имеют адаптации для накопления воды и защиты от палящего солнца. Их толстые стебли помогают хранить влагу в сухих условиях пустыни.
</a:t>
            </a:r>
            <a:endParaRPr lang="en-US" sz="12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— борьба с засухой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обладает широкими листьями с восковым налётом и воздушными полостями, обеспечивающими плавучесть и дыхание в среде с избытком воды.
</a:t>
            </a:r>
            <a:endParaRPr lang="en-US" sz="1127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в болотах и прудах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мест обитания цветковых растений
</a:t>
            </a:r>
            <a:endParaRPr lang="en-US" sz="25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листьев как адаптация к свету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Тенелюбивые растения имеют широкие и тонкие листья для максимального поглощения ограниченного света в тени леса.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Светолюбивые растения приспособлены к яркому солнцу: листья узкие и плотные, чтобы снизить потерю влаги и избежать перегрева.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листьев позволяют растениям эффективно использовать доступный свет и сохранять водный баланс.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испарения воды у разных типов растений
</a:t>
            </a:r>
            <a:endParaRPr lang="en-US" sz="200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Светолюбивые виды теряют значительно больше влаги из-за активного обмена газами и более высокой температурой листьев.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скорость испарения у светолюбивых растений требует адаптаций для сохранения воды в условиях солнца.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ботанических институтов, 2022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444" y="1285325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4600" y="1295008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150" y="1295008"/>
            <a:ext cx="754800" cy="6709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корневых систем и их роль в добыче воды
</a:t>
            </a:r>
            <a:endParaRPr lang="en-US" sz="2584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Стрежневая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корни, характерные для засушливых растений, обеспечивают доступ к водным слоям на большой глубине.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сеть корней помогает быстро впитывать влагу из верхних слоёв почвы во влажных местах.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Поверхностная разветвлённая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Характерна для болотных растений, помогает захватывать кислород и влагу в насыщенной воде среде.
</a:t>
            </a:r>
            <a:endParaRPr lang="en-US" sz="15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75813"/>
            <a:ext cx="3982500" cy="18799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корневых адаптаций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типа корней с особенностями среды обитания растений для оптимального водоснабжения.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корневой системы тесно связан с условиями водообеспечения и средой произрастания.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 растений,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Суккуленты, такие как кактусы и алоэ, запаса́ют воду в толстых стеблях и листьях, что помогает им выживать в длительные периоды засухи.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влаги в тканях суккулентов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Акации сбрасывают листья в сухой сезон, уменьшая потерю влаги. Воск и белый налёт на листьях замедляют испарение, сохраняя влагу.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испарения через сброс листьев и защитный налёт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растений от засухи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низким температурам и сезонным перепадам
</a:t>
            </a:r>
            <a:endParaRPr lang="en-US" sz="2171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многолетних трав и кустарников защищены плотными чешуями для переживания сильных морозов зимой.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 густым белым ворсом, как у полыни, уменьшают потерю тепла и защищают от холода.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растения быстро развивают листья и побеги, используя короткий тёплый период для роста.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замедляют обменные процессы, чтобы выжить в условиях переменчивого климата.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имеет полые ткани для хранения воздуха, что помогает ей плавать и получать кислород в водоёмах с низким его содержанием.
</a:t>
            </a:r>
            <a:endParaRPr lang="en-US" sz="1505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полости для дыхания и плавучести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гладкие листья позволяют быстро стекать воде, предотвращая загнивание и обеспечивая оптимальные условия для фотосинтеза.
</a:t>
            </a:r>
            <a:endParaRPr lang="en-US" sz="1505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поверхность листьев для отведения воды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 избыточной воде и затоплению
</a:t>
            </a:r>
            <a:endParaRPr lang="en-US" sz="21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опылителей через особенности строения цветка
</a:t>
            </a:r>
            <a:endParaRPr lang="en-US" sz="2027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лепестки и сильный аромат служат сигналами для привлечения разных опылителей, таких как пчёлы, бабочки и птицы, обеспечивая успешное опыление.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открывают цветки только в ночное время, привлекая ночных насекомых или летучих мышей, что увеличивает шансы на размножение в особенности ночной активности опылителей.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венчика и наличие нектарников часто адаптировано под конкретных опылителей, что позволяет повысить эффективность взаимодействия и передачу пыльцы.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опыления и их распространённость у цветковых
</a:t>
            </a:r>
            <a:endParaRPr lang="en-US" sz="231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преимущественно опыляются ветром, в то время как многие садовые и фермерские культуры зависят от насекомых для опыления.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цветковых приспособлены к насекомым-опылителям, что подчёркивает их важность для экосистем и сельского хозяйства.
</a:t>
            </a:r>
            <a:endParaRPr lang="en-US" sz="1575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ботанических исследований,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 и распространения семян и плодов
</a:t>
            </a:r>
            <a:endParaRPr lang="en-US" sz="2376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Твердая оболочка плодов защищает семена от поедания животными и неблагоприятных внешних воздействий, обеспечивая сохранность зародыша.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семена, например у клёна, используют ветер для дальнего распространения, позволяя растениям колонизировать новые территории.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плоды снабжены крючками и шипами, которые цепляются за шерсть животных, что способствует распространению семян на большие расстояния.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водных растений, таких как кувшинка, обладают приспособлениями для плавания, обеспечивая расселение по водной поверхности.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жизни тенелюбивых растений
</a:t>
            </a:r>
            <a:endParaRPr lang="en-US" sz="2593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Тенелюбивые растения накапливают больше хлорофилла, что придаёт им тёмно-зелёный цвет и улучшает поглощение ограниченного света в затенённых местах.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и ажурно рассечённые листья увеличивают площадь для улавливания света, адаптируясь к условиям нижнего яруса леса с малой освещённостью.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такие растения не вырастают высоко, поскольку основную энергию направляют на эффективное использование слабого света, а не на рост вверх.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0" y="1128900"/>
            <a:ext cx="363120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светолюбивых и тенелюбивых растений
</a:t>
            </a:r>
            <a:endParaRPr lang="en-US" sz="208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строении и физиологии обусловлены адаптациями к уровню освещённости и помогают оптимизировать фотосинтез.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 о влиянии освещённости, 2022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отличия морфологических и физиологических признаков, соответствующих условиям обитания растений.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сезонным изменениям климата
</a:t>
            </a:r>
            <a:endParaRPr lang="en-US" sz="2517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сбрасывают листья, уменьшая испарение воды и подготавливаясь к холодному сезону.
</a:t>
            </a:r>
            <a:endParaRPr lang="en-US" sz="1141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находятся в состоянии покоя, запасая энергию и питательные вещества в корнях и клубнях.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ctr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активный рост побегов и листьев, используют короткий период благоприятной погоды.
</a:t>
            </a:r>
            <a:endParaRPr lang="en-US" sz="1145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продолжают развитие, цветут и формируют плоды, обеспечивая размножение перед наступлением осени.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117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Опытные исследования адаптаций на примере школьных экспериментов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показывают, что разная освещённость влияет на форму листьев одного вида: при слабом свете листья становятся шире и тоньше.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листьев меняется в зависимости от условий, что связано с уровнем хлорофилла, подтверждая адаптивные изменения в растениях.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различие в скорости роста и устойчивости к стрессам, что подчёркивает важность приспособлений для выживания.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изменений климата на формирование новых приспособлений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Участившиеся засухи и корневая система
</a:t>
            </a:r>
            <a:endParaRPr lang="en-US" sz="1483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частоты засух стимулирует развитие глубоких и мощных корневых систем у многих растений, что помогает добывать воду из нижних слоёв почвы и выживать в условиях дефицита влаги.
</a:t>
            </a:r>
            <a:endParaRPr lang="en-US" sz="1598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влияют на сроки цветения: многие растения начинают цвести раньше, чем обычно, что меняет экосистемные взаимодействия и требует дополнительных адаптаций к новым условиям.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Сдвиги в периодах цветения у растений
</a:t>
            </a:r>
            <a:endParaRPr lang="en-US" sz="1548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развития адаптаций у растений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формирования приспособлений на основе экологических факторов
</a:t>
            </a:r>
            <a:endParaRPr lang="en-US" sz="155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адаптаций для выживания и развития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цветковых растений обеспечивают им живучесть в разнообразных условиях, способствуя устойчивости экосистем и формированию экологического сознания у человека.
</a:t>
            </a:r>
            <a:endParaRPr lang="en-US" sz="403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2026-05-08T15:35:03Z</dcterms:created>
  <dcterms:modified xsi:type="dcterms:W3CDTF">2026-05-08T15:35:03Z</dcterms:modified>
</cp:coreProperties>
</file>