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честной дружбе, доверии и добрых поступках.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друг прямой, тот брат родной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Мудрая поговорка о дружбе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учит нас важным жизненным правилам. В ней слово «прямой» значит честный и открытый, а слово «брат» говорит о самой близкой, надёжной дружбе.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друг говорит правду спокойно, без обидных слов. Он не льстит и не прячет важные вещи, потому что уважает товарища и не боится честного разговора.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прямым другом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ошибка, такой друг не смеётся и не дразнит. Он помогает разобраться, поддерживает и вместе ищет способ всё исправить, а не делает проблему ещё больше.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Прямота в дружбе идёт рядом с добротой. Честно сказать бывает смело, особенно когда хочется промолчать, но настоящий друг выбирает правду и заботу.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делает дружбу крепче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говорят честно, им легче понимать друг друга и не ссориться по пустякам. Прямой друг не распускает слухи и не обсуждает за спиной.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смотреть в глаза, внимательно слушать и отвечать без грубости. Такой разговор помогает сохранить доверие, а доверие, как известно, — дело очень ценное.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правда помогает друзьям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недоразумение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что-то перепутал, обиделся или сделал ошибку. Без правды трудно понять, что произошло на самом деле.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звучат честные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друг спокойно рассказывает, как было. Короткий и ясный разговор помогает быстрее прояснить ситуацию, чем долгие оправдания.
</a:t>
            </a:r>
            <a:endParaRPr lang="en-US" sz="1352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правда сказана, ссора легче проходит, а обида не задерживается надолго. Друзья снова могут разговаривать спокойно и по-доброму.
</a:t>
            </a:r>
            <a:endParaRPr lang="en-US" sz="13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поступает хороший друг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честность и помощь превращают трудность в примирение.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505360"/>
            <a:ext cx="520200" cy="416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31" y="3295047"/>
            <a:ext cx="463838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16" y="4141705"/>
            <a:ext cx="463838" cy="53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надёжность в дружбе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исчезает в трудный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друг остаётся рядом, когда что-то не получается. Он не отворачивается из-за плохой оценки, ссоры или неудачи, а помогает пережить трудный день.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то, что обещал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видна по поступкам. Такой друг держит слово, приходит вовремя, помогает с делом и не забывает о договорённости, даже если хочется отложить.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хранить секрет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Доверенный человек не рассказывает чужие тайны и не смеётся над ними. Это помогает другу чувствовать себя спокойно и не бояться открыться по-настоящему.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делом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подождать, поделиться, уступить и помочь без лишних слов. Маленькие добрые поступки показывают, что рядом человек, на которого можно опереться.
</a:t>
            </a:r>
            <a:endParaRPr lang="en-US" sz="12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школьной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без подсказок, но с помощью
</a:t>
            </a:r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математике Миша заметил, что Саша ошибся в примере. Он не стал списывать за него, а тихо объяснил шаг за шагом. Саша сам нашёл ответ и улыбнулся: теперь всё понятно, а урок прошёл дружно и спокойно.
</a:t>
            </a:r>
            <a:endParaRPr lang="en-US" sz="1038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Перемена, где никто не остаётся один
</a:t>
            </a:r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Аня увидела девочку, которая стояла в стороне и смотрела на игру. Аня позвала её в команду, подождала очередь и поделилась мячом. Через минуту уже все смеялись и играли вместе, как старые приятели.
</a:t>
            </a:r>
            <a:endParaRPr lang="en-US" sz="1035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тетради и очень ловкие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у Пети рассыпались тетради у дверей класса. Друг быстро присел рядом, помог собрать листы и даже нашёл закатившийся карандаш. Петя поблагодарил его, а рядом стало так приятно, будто уборка превратилась в маленькое приключение.
</a:t>
            </a:r>
            <a:endParaRPr lang="en-US" sz="10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может помочь, если её сказать спокойно и по-доброму. Честные слова нужны не для того, чтобы ранить, а для того, чтобы исправить ошибку и понять друг друга.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и грубость — не одно и то же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Насмешки, дразнилки и резкий тон не делают речь правдивой. Они только портят разговор и заставляют другого закрыться, даже если в словах есть доля правды.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нравится, можно сказать вежливо: «Давай попробуем по-другому» или «Мне так не подходит». Так человек остаётся честным, но не обижает собеседника.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умеет говорить прямо, но бережно. Его слова похожи на свет: они показывают дорогу, а не бьют по глазам и не портят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Дружбу делают крепче помощь и умение слушать. Иногда достаточно выслушать до конца, подать забытый карандаш или подождать друга, чтобы он не почувствовал себя одиноко.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Поступки, которые укрепляют дружбу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важны извинение и умение делиться. Если человек признал ошибку и не пожалел маленькой помощи, становится легче помириться и снова играть вместе без обид.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дружбу укрепляет верное слово. Когда друг обещал и сделал, ему хочется доверять снова. Такие простые поступки говорят громче любых красивых фраз.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честные слова сначала огорчают, потому что слышать замечание непросто. Но если друг говорит спокойно и без насмешек, его правда помогает увидеть ошибку и не повторить её.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 говорит неприятную правду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разговор не разрушает дружбу, а делает её крепче. Прямой друг хочет помочь, а не обидеть, поэтому после честных слов становится легче помириться и исправиться.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«Старый друг лучше новых двух» учит ценить проверенную дружбу. Тот, кто давно рядом, уже знает тебя, умеет поддержать и не подведёт в важный момент.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смыслу мудрые выражения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«Не имей сто рублей, а имей сто друзей» напоминает, что дружба дороже вещей. Надёжный товарищ выручит в трудную минуту, а деньги не всегда помогут.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мудрые слова говорят об одном: настоящие отношения строятся на доверии, верности и добром сердце. Такая дружба важнее случайной выгоды и красивых обещаний.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19" y="19000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169" y="19000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7669" y="190007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019" y="35164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5293" y="35164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дружбу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06582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807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обманывает, ему перестают верить. Без доверия дружба быстро слабеет, потому что правда помогает понимать друг друга и спокойно решать споры.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7049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Зависть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972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друг радуется чужим неудачам, а не успехам, отношения портятся. Зависть мешает быть искренним, добрым и по-настоящему близким человеком.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54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3777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Обижать словами и смеяться над другим очень больно. Насмешки делают разговор злым, а дружба не любит грубость и злой смех.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1065823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58075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Жадный человек не хочет делиться, ждать и уступать. Из-за этого трудно играть, учиться и помогать друг другу, а дружба становится холодной.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3883098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Предательство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3375350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обещание не сдерживают или раскрывают секрет, доверие исчезает. После предательства дружбу трудно вернуть, потому что сердце долго помнит боль.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друг говорит спокойно, не перебивает и выбирает добрые слова. Даже если он не согласен, его речь остаётся вежливой и понятной.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 словах и поступках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чувствах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замечает, когда друг устал, расстроен или смущён. Такой человек старается не задеть словами и всегда помнит, что у каждого есть чувства.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друга делом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дружбы от трудной ситуации к доверию и взаимной помощи.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«брат» подчёркивает особую близость. Так говорят о человеке, который рядом не только в радости, но и в трудный момент, словно родной.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поговорке говорится о брате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сравнил хорошего друга с братом, потому что такой товарищ защищает, поддерживает и не оставляет одного. С ним можно чувствовать себя спокойно и уверенно.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сравнение показывает, как высоко ценится настоящая дружба. Верный друг становится почти семьёй: его слова важны, а помощь особенно дорога.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маленькие поступки показывают дружбу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31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Ошибка на 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случайно испачкал рисунок и честно признался в этом. Друг не стал смеяться, а помог аккуратно всё исправить.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7395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Потерянная тетрадь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ребёнок потерял тетрадь и расстроился. Товарищ спокойно помог искать её вместе, не делая обидных шуток.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24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Хороший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говорят правду и помогают друг другу, становится легче и радостнее. Такие истории показывают, как работает настоящая дружба.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не прячется за спиной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говорит прямо, но доброжелательно. Он не сплетничает и не делает вид, что ничего не заметил. Если случилась ошибка, он помогает исправить её спокойно и без лишних слов.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держит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товарищ помнит обещания и не исчезает, когда трудно. Он может подождать, поделиться и прийти на помощь. С таким другом рядом становится увереннее, словно за спиной есть надёжный щит.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умеет слышать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слушает внимательно и не перебивает. Он замечает, когда человеку грустно, и подбирает тёплые слова. От такого отношения дружба становится светлой, тёплой и очень крепкой.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настоящий друг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выбрать правду вместо обмана. Честные слова помогают людям доверять друг другу и не запутываться в пустых объяснениях.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выбирать каждый день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выбрать доброту вместо насмешки. Доброе слово поддерживает, а злой смех ранит и портит настроение на весь день.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выбрать помощь вместо равнодушия. Иногда даже маленькое дело, например подать тетрадь или подождать друга, очень много значит.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выбрать уважение вместо грубости. Тот, кто уважает других, становится надёжным и приятным товарищем, с которым хочется дружить.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поговорки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говорит правду, держит слово и относится с уважением. Именно поэтому его ценят так высоко, будто он родной брат: с ним дружба становится крепкой и тёплой.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2026-05-21T12:26:09Z</dcterms:created>
  <dcterms:modified xsi:type="dcterms:W3CDTF">2026-05-21T12:26:09Z</dcterms:modified>
</cp:coreProperties>
</file>