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Jede Schule ist anders: школы в жизни подростков и в немецком языке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школа и чем она отличается в разных странах и типах школ?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 часть повседневной речи на немецком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школы помогает говорить о привычной жизни, сравнивать системы обучения и уверенно использовать лексику 8 класса. На примерах немецкоязычных стран легче запомнить новые слова и выражения о школе, уроках и распорядке дня.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438" y="1394430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02444" y="138780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28538" y="13944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88288" y="1387800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39581" y="1387800"/>
            <a:ext cx="234413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выражения для сравнения школ на немецком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021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сопоставления школ удобно использовать слова anders, gleich, ähnlich, verschieden и выражение im Vergleich zu. Они помогают точно показать, в чём школы похожи, а в чём заметно отличаются.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66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Описывая школу, важно называть die Schulfächer, der Stundenplan, die Schulordnung, die Schulkantine и die AGs. Эти слова сразу делают речь конкретной и понятной собеседнику.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712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описаниях школы полезно упоминать die Schuluniform или свободную одежду. Это показывает не только внешний вид учеников, но и правила конкретного учебного заведения.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057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Речевые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In meiner Schule gibt es…, In Deutschland ist… и Unsere Schule ist größer als… помогают строить сравнение без сложных конструкций и звучать естественно.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403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Распорядок и 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сравнении школ часто нужны слова über die Pausen, den Stundenplan und die Hausaufgabe. Они позволяют говорить не только о здании школы, но и о реальной учебной жизни каждый день.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расположение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здания могут быть очень разными: от старых корпусов с длинными коридорами до современных кампусов из нескольких зданий. На их вид влияет городская или сельская среда, а также размер школы.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внутри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обычно есть Klassenräume, Sporthalle, Bibliothek, Mensa, Computerraum, Sportplatz и Aufenthaltsraum. Такие помещения показывают, как школа организует учёбу, отдых и общение учеников.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Здание школы и школьная среда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различается между школами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этих областей, школы нередко по-разному организуют обеды, домашние задания и дополнительные занятия после уроков.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и предметы влияют на школьный день сильнее всего, поэтому именно они чаще всего становятся основой сравнения.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школьной жизни в разных школах; точные доли не стандартизированы.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2883"/>
            <a:ext cx="3812100" cy="15192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школ в немецкоязычных странах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как разные типы школ отличаются по возрасту, длительности обучения и учебной нагрузке.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школы связан с целями обучения: от базовой подготовки до более академического или общего пути.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школьным системам Германии и немецкоязычных стран; возрастные рамки могут различаться по земле.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дня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день часто стартует между 7:30 и 8:30. В это время особенно важны der Stundenplan и точный приход в школу.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Послеобеденное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уроки продолжаются дольше, появляется der Nachmittagsunterricht. Его длительность зависит от школьных правил, транспорта и общего количества уроков.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 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урок длится 45 минут, но в некоторых школах используются блоки по 90 минут. Между занятиями есть die Pause, а позже — die Mittagspause.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и длительность уроков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школьный день ученика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школьного дня и возможные варианты после уроков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Правила, форма и школьные традиции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школе есть свои правила: где можно говорить, когда вставать, как вести себя в коридоре и столовой. Они помогают поддерживать порядок и делают учебный день понятным для всех учеников.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тоже отличаются: Schulfest, Einschulung, Nikolausfeier, Projekttage и награждение отличников создают особую атмосферу. Где-то есть форма, а где-то разрешена свободная одежда с ограничениями.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предметы занимают больше места в школе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школах предметы распределяются по-разному: где-то сильнее языки, а где-то больше часов у спорта или информатики.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Deutsch и Mathematik остаются базой, а выбор дополнительных предметов показывает профиль и сильные стороны школы.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программы и типичные школьные расписания немецкоязычных школ; конкретное распределение часов зависит от школы и земли.
</a:t>
            </a:r>
            <a:endParaRPr lang="en-US" sz="627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8925" y="1850834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24875" y="1850834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09281" y="1844204"/>
            <a:ext cx="301388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85231" y="1844204"/>
            <a:ext cx="301388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и способы обучения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роли учителей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один учитель может вести несколько предметов, а другой — только один. Это зависит от типа школы, возраста учеников и того, как распределены обязанности между Klassenlehrerin и Fachlehrern.
</a:t>
            </a:r>
            <a:endParaRPr lang="en-US" sz="1220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работы 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занятиях часто чередуются Frontalunterricht, Partnerarbeit и Gruppenarbeit. Такой подход помогает по-разному объяснять материал, обсуждать задания и учиться слушать одноклассников.
</a:t>
            </a:r>
            <a:endParaRPr lang="en-US" sz="1186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и обратная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письменные задания, проекты и презентации позволяют увидеть не только знания, но и умение оформлять мысли. Учитель даёт Rückmeldung, чтобы ученик понимал, что уже получилось хорошо.
</a:t>
            </a:r>
            <a:endParaRPr lang="en-US" sz="1226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стиль обучения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класса, возраст детей, учебники и цифровые материалы сильно меняют урок. В одной школе больше самостоятельной работы, в другой — больше объяснения и совместного выполнения Aufgaben.
</a:t>
            </a:r>
            <a:endParaRPr lang="en-US" sz="1204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896120"/>
            <a:ext cx="3812100" cy="18219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оценивают учеников в разных школах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немецких школах оценка складывается не только из контрольных работ, но и из повседневной активности на уроках.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показывает не один результат, а регулярную работу: участие, аккуратность, подготовку и умение применять знания в разных формах.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оценивания в немецкоязычных школах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 школьной жизни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доски, планшеты и компьютеры делают урок нагляднее: легче показывать схемы, выполнять упражнения и быстро проверять ответы, не тратя много времени на запись.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дневник и школьные платформы помогают следить за заданиями, оценками и сроками. Ученик быстрее узнаёт, что нужно повторить или сдать на следующем уроке.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немецкого технологии особенно полезны для тренировки словаря, аудирования и чтения. Онлайн-упражнения, словари и короткие аудиозаписи делают повторение более разнообразным.
</a:t>
            </a:r>
            <a:endParaRPr lang="en-US" sz="1112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хорошем оборудовании важен баланс: техника помогает учиться, но не заменяет объяснение учителя, живое общение и совместную работу в классе.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занимаются ученики после уроков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занятий зависит от школы: где-то больше спорта, а где-то сильнее развиты языки или творчество.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популярными остаются спорт и музыка; технические и дискуссионные кружки выбирают реже, но они тоже важны для интересов и навыков.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Обобщённый пример для школьной презентации, без привязки к конкретному опросу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входа дежурит взрослый, а на стенах висят понятные указатели путей эвакуации. Новый ученик быстро понимает, куда идти, и чувствует себя спокойнее уже в первые минуты.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у школьного входа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плохо себя чувствует, он может обратиться в медкабинет или к дежурному учителю. В некоторых школах рядом есть Schulsozialarbeiter, который помогает разобраться в конфликте или тревоге.
</a:t>
            </a:r>
            <a:endParaRPr lang="en-US" sz="95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трудный день
</a:t>
            </a:r>
            <a:endParaRPr lang="en-US" sz="1384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учеников, которым сложно сосредоточиться в шумном классе, иногда выделяют отдельную комнату. Там можно спокойно закончить задание, подготовиться к уроку или получить поддержку тьютора.
</a:t>
            </a:r>
            <a:endParaRPr lang="en-US" sz="971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место для работы
</a:t>
            </a:r>
            <a:endParaRPr lang="en-US" sz="1393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поддержка учеников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 новую школу и адаптация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ученик осваивает новую школьную среду и привыкает к правилам, темпу и требованиям.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в Германии, Австрии и Швейцарии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и Австрии многие названия школ и предметов похожи, поэтому учащимся легко узнавать знакомые слова. При этом порядок перехода между ступенями обучения может отличаться.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Швейцарии чаще заметны региональные различия: учебные планы, названия классов и организация обучения зависят от кантона. Из-за этого школьная жизнь выглядит более разнообразной.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для всех трёх стран — важность языка, математики, естественных наук и обществознания. Именно эти предметы составляют основу школьного образования и сравнения между системами.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цели, разные условия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могут выглядеть по-разному, но их задача одна: дать знания, научить общаться, работать вместе и постепенно готовить ученика к следующему этапу обучения и самостоятельности.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сравнение школ полезно не только для языка, но и для понимания жизни подростка: в любых условиях важны труд, уважение, интерес к учёбе и чувство безопасности.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школу удобной и интересной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подростков особенно важны не только оценки, но и атмосфера: можно ли задавать вопросы, выбирать занятия и получать помощь без стеснения.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значимыми факторами оказываются учителя и безопасность. Если в школе есть поддержка и понятный порядок, учиться там заметно легче и приятнее.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факторов школьного комфорта для учебной презентации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Jede Schule ist anders — но цель у всех одна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отличаются внешним видом, правилами, предметами и традициями, но везде они учат знаниям, ответственности и общению. Сравнение помогает лучше говорить о школе по-немецки и увереннее описывать свой день.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2026-05-25T02:44:19Z</dcterms:created>
  <dcterms:modified xsi:type="dcterms:W3CDTF">2026-05-25T02:44:19Z</dcterms:modified>
</cp:coreProperties>
</file>