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 — обитатели воздуха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птиц удивительно разнообразен и создан для полёта.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птицы стали мастерами полёта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легче большинства позвоночных, их тело имеет обтекаемую форму, а перья и мощные мышцы помогают подниматься в воздух, быстро двигаться и точно маневрировать.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7210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7447" y="2057985"/>
            <a:ext cx="509053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21391" y="2057985"/>
            <a:ext cx="381790" cy="50905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72259" y="2057985"/>
            <a:ext cx="509053" cy="50905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птиц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2107305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 — это преобразованные передние конечности. Их форма и движение создают подъёмную силу, а значит, позволяют птице удерживаться в воздухе.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8451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Перья покрывают тело птицы, защищают его от холода и помогают в полёте. Они делают птиц непохожими на других позвоночных животных.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80754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Клюв заменяет птицам зубы и помогает добывать пищу, строить гнёзда и ухаживать за перьями. Его форма зависит от образа жизни вида.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4978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размножаются, откладывая яйца с твёрдой скорлупой. Такая оболочка защищает зародыш и помогает ему развиваться вне тела матери.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2123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Теплокровность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тела у птиц остаётся постоянной, поэтому они могут быть активными даже в прохладную погоду. Это важное отличие от многих других животных.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031" y="1796650"/>
            <a:ext cx="2248339" cy="1758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431" y="1796650"/>
            <a:ext cx="2248339" cy="17583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931" y="1796650"/>
            <a:ext cx="2248339" cy="17583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 как рабочий инструмент
</a:t>
            </a:r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 птицы — это не просто «рука для полёта», а сложная и лёгкая конструкция. Кости передней конечности образуют прочную основу, а сверху их покрывают маховые перья, которые помогают птице делать сильный взмах и удерживаться в воздухе.
</a:t>
            </a:r>
            <a:endParaRPr lang="en-US" sz="928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перо устроено так сложно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пера есть стержень, опахало и множество тонких бородок. Они сцепляются между собой, образуя ровную поверхность. Благодаря этому перо одновременно остаётся лёгким, упругим и надёжным, а птица может летать и сохранять тепло.
</a:t>
            </a:r>
            <a:endParaRPr lang="en-US" sz="941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хвоста в полёте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Рулевые перья на хвосте работают как руль и тормоз. С их помощью птица поворачивает, сохраняет равновесие и точно садится на ветку или землю. На изображении можно показать птицу в полёте и подписать основные части крыла и пера.
</a:t>
            </a:r>
            <a:endParaRPr lang="en-US" sz="941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крыла и пера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птицы летают по-разному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используют полёт по-своему: одни охотятся в движении, другие экономят силы на потоках воздуха.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полёта связан с образом жизни птицы и её средой обитания.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биологическим особенностям видов, 2026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4051" y="419112"/>
            <a:ext cx="4294010" cy="14844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7205094" y="2981090"/>
            <a:ext cx="16194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 и мышцы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грудные мышцы обеспечивают взмахи крыльев, а хвост помогает поворачивать, тормозить и удерживать равновесие. Вместе эти части делают полёт точным и управляемым.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скелет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Полые кости и небольшая масса тела снижают нагрузку на мышцы. Птице не нужно тратить лишнюю энергию на перенос тяжёлого тела в воздухе.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55116" y="2981095"/>
            <a:ext cx="1596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Подъёмная сила крыла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движении крыла воздух обтекает его сверху и снизу по-разному. Это создаёт подъёмную силу, которая помогает птице не падать и продолжать полёт.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Обтекаемое тело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тела птицы уменьшает сопротивление воздуха. Благодаря этому птице легче набирать скорость и сохранять направление, особенно при быстром полёте между деревьями или над открытым пространством.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71475" y="375657"/>
            <a:ext cx="4197581" cy="155807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птицы удерживаются в воздухе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полёта птицы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действия птицы во время взлёта, движения и посадки.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84512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пищи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 помогает быстро находить корм там, где он появляется ненадолго: над водой, в кронах деревьев или в открытом поле. Это особенно важно для птиц, которые ловят добычу на лету.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107305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Спасение от 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полёта птицы могут быстро уйти от хищника и сменить место отдыха. Для многих видов это самый надёжный способ выживания в природе.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07542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Дальние перемещения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 позволяет преодолевать большие расстояния между сезонными местами жизни. Некоторые птицы за год проходят тысячи километров, следуя за теплом и доступной пищей.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497854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пространства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используют воздух над землёй, водой и деревьями, где другим животным труднее добывать пищу. Так они занимают особое место в природе.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7212354" y="2401066"/>
            <a:ext cx="1464671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аист, журавли и полярная крачка известны дальними перелётами. Такие путешествия помогают им находить подходящие условия для жизни и размножения.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птицам нужен полёт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244813"/>
            <a:ext cx="6060571" cy="19340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воздушных обитателей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птицы используют воздух по-разному и занимают собственные экологические ниши.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полёта и питание тесно связаны с временем активности и местом обитания.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особенностям образа жизни птиц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4642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Птицы, которые проводят много времени в воздухе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571037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Стрижи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Стрижи способны очень долго оставаться в полёте и почти не спускаться на землю. Их длинные узкие крылья помогают развивать высокую скорость и ловко маневрировать между зданиями и деревьями.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48183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Альбатросы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Альбатросы часами парят над океаном, используя ветер и воздушные потоки. Такой способ полёта позволяет им экономить силы и покрывать огромные расстояния без частых взмахов крыльями.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5328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таких птиц воздух — почти постоянная среда обитания. Они особенно хорошо приспособлены к длительному движению, поэтому редко нуждаются в длительном отдыхе на земле.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02474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возможно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крылья, лёгкое тело и умение использовать потоки воздуха делают их настоящими мастерами полёта. Эти особенности помогают им жить там, где обычной птице было бы трудно.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Перелёты и смена сезонов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97755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 — отлёт в тёплые края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холодают ночи и становится меньше корма, перелётные виды покидают родные места. Они летят туда, где зимой проще выжить.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68955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лета — сбор в стаи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начинают объединяться в стаи и выбирать безопасные направления. Так им легче находить пищу, быстрее замечать опасность и готовиться к долгому пути.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5830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 — возвращение к гнёздам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наступлением тепла птицы летят обратно, чтобы занять привычные территории и вывести птенцов. Возвращение часто происходит в те же места, что и раньше.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030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миграции — остановки и отдых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перелёта птицы делают остановки у водоёмов, лугов и болот. Здесь они кормятся, восстанавливают силы и продолжают путь дальше.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питаются птицы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занимают свои кормовые места: одни ищут добычу в воздухе, другие — на земле, у воды или среди цветов.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птиц связано с их образом жизни и строением клюва: одинаковых способов добывать пищу у них почти не бывает.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типам питания птиц; данные для наглядной диаграммы условно распределены по группам.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Клюв как полезный инструмент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284068" y="356983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форма — разная задача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Изогнутый, широкий или тонкий клюв — это не случайность, а приспособление к определённой пище. Поэтому по клюву можно многое узнать о жизни птицы.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28179" y="3569838"/>
            <a:ext cx="1572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и вода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птиц, живущих у водоёмов, клюв часто длинный и острый. Он помогает ловить рыбу, хватать добычу скользкой поверхностью и добывать пищу в воде.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284068" y="112896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и личинки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Длинный тонкий клюв позволяет доставать добычу из щелей, коры и травы. Им удобно подцеплять мелких насекомых, которые прячутся в труднодоступных местах.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09372" y="1128968"/>
            <a:ext cx="16113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и зёрна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крепкий клюв помогает раскалывать твёрдые семена и удерживать их в лапах. Так удобнее кормиться воробьям, синицам и многим другим зерноядным птицам.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170" y="2009971"/>
            <a:ext cx="2430704" cy="1540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070" y="2009971"/>
            <a:ext cx="2430704" cy="15405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690" y="2009971"/>
            <a:ext cx="2430704" cy="154055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45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гнездо среди ветвей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птицы выбирают место, где кладка будет защищена от ветра и хищников. В гнезде из травинок и веточек лежат яйца с твёрдой скорлупой, а рядом взрослые птицы по очереди согревают их и охраняют.
</a:t>
            </a:r>
            <a:endParaRPr lang="en-US" sz="1064" dirty="0"/>
          </a:p>
        </p:txBody>
      </p:sp>
      <p:sp>
        <p:nvSpPr>
          <p:cNvPr id="10" name="Text 1"/>
          <p:cNvSpPr txBox="1"/>
          <p:nvPr/>
        </p:nvSpPr>
        <p:spPr>
          <a:xfrm>
            <a:off x="33944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Птенцы, которые только что вылупились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появления на свет птенцы выглядят беспомощными и быстро ждут корм. Родители приносят им насекомых, семена или рыбу, а также защищают от холода и опасности, пока малыши не окрепнут.
</a:t>
            </a:r>
            <a:endParaRPr lang="en-US" sz="930" dirty="0"/>
          </a:p>
        </p:txBody>
      </p:sp>
      <p:sp>
        <p:nvSpPr>
          <p:cNvPr id="11" name="Text 2"/>
          <p:cNvSpPr txBox="1"/>
          <p:nvPr/>
        </p:nvSpPr>
        <p:spPr>
          <a:xfrm>
            <a:off x="645003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до первого полёта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птенцы учатся держаться на лапах и расправлять крылья, взрослые птицы продолжают приносить пищу. Постепенно они становятся самостоятельными и покидают гнездо, чтобы начать жизнь рядом с родителями или отдельно.
</a:t>
            </a:r>
            <a:endParaRPr lang="en-US" sz="953" dirty="0"/>
          </a:p>
        </p:txBody>
      </p:sp>
      <p:sp>
        <p:nvSpPr>
          <p:cNvPr id="12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появляется новая жизнь у птиц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4913" y="1935209"/>
            <a:ext cx="4974799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птицы показывают, насколько по-разному может быть устроена жизнь в воздухе: от огромного страуса до крошечной колибри.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птиц нет одного «лучшего» способа жить: одни выигрывают размером, другие — скоростью, а третьи — выносливостью в перелётах.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из школьных энциклопедий и справочников по орнитологии.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Рекорды мира птиц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влияет на птиц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о причинах сокращения численности птиц и мерах их охраны.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7515" y="2082714"/>
            <a:ext cx="517045" cy="4595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27862" y="2057985"/>
            <a:ext cx="445422" cy="50905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25238" y="2082714"/>
            <a:ext cx="517045" cy="45959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58034" y="2057985"/>
            <a:ext cx="509053" cy="50905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221606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Скворечники весной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домики дают птицам безопасное место для гнездования. Их размещают так, чтобы вход был защищён от ветра и прямого солнца.
</a:t>
            </a:r>
            <a:endParaRPr lang="en-US" sz="1165" dirty="0"/>
          </a:p>
        </p:txBody>
      </p:sp>
      <p:sp>
        <p:nvSpPr>
          <p:cNvPr id="13" name="Text 1"/>
          <p:cNvSpPr txBox="1"/>
          <p:nvPr/>
        </p:nvSpPr>
        <p:spPr>
          <a:xfrm>
            <a:off x="384512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Кормушки зимой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кормушки помогают птицам пережить время, когда естественной пищи становится меньше. Особенно это важно в сильные морозы и после снегопадов.
</a:t>
            </a:r>
            <a:endParaRPr lang="en-US" sz="1144" dirty="0"/>
          </a:p>
        </p:txBody>
      </p:sp>
      <p:sp>
        <p:nvSpPr>
          <p:cNvPr id="14" name="Text 2"/>
          <p:cNvSpPr txBox="1"/>
          <p:nvPr/>
        </p:nvSpPr>
        <p:spPr>
          <a:xfrm>
            <a:off x="4036142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лесов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вырубать деревья и кустарники, у птиц остаются укрытия, места для отдыха и строительство гнёзд. Это особенно важно для лесных видов.
</a:t>
            </a:r>
            <a:endParaRPr lang="en-US" sz="1165" dirty="0"/>
          </a:p>
        </p:txBody>
      </p:sp>
      <p:sp>
        <p:nvSpPr>
          <p:cNvPr id="15" name="Text 3"/>
          <p:cNvSpPr txBox="1"/>
          <p:nvPr/>
        </p:nvSpPr>
        <p:spPr>
          <a:xfrm>
            <a:off x="5869330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водоёмы
</a:t>
            </a:r>
            <a:pPr algn="l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Уборка мусора и защита воды помогают водоплавающим и околоводным птицам находить корм. Чистые берега делают среду безопаснее для взрослых птиц и птенцов.
</a:t>
            </a:r>
            <a:endParaRPr lang="en-US" sz="1084" dirty="0"/>
          </a:p>
        </p:txBody>
      </p:sp>
      <p:sp>
        <p:nvSpPr>
          <p:cNvPr id="16" name="Text 4"/>
          <p:cNvSpPr txBox="1"/>
          <p:nvPr/>
        </p:nvSpPr>
        <p:spPr>
          <a:xfrm>
            <a:off x="7698130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 учёт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Наблюдая за птицами, люди замечают редкие виды и могут вовремя понять, где им нужна помощь. Такие данные полезны для охраны природы.
</a:t>
            </a:r>
            <a:endParaRPr lang="en-US" sz="1165" dirty="0"/>
          </a:p>
        </p:txBody>
      </p:sp>
      <p:sp>
        <p:nvSpPr>
          <p:cNvPr id="17" name="Text 5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помогают птицам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сохранять птиц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поддерживают работу экосистем каждый день, даже когда их не замечают. Их вклад особенно важен в лесах, садах, на лугах и у водоёмов.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птиц, тем слабее природные связи: растёт число вредителей, хуже распространяются растения и нарушается равновесие в природе.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функций птиц в экосистемах по учебным материалам по биологии.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 и голуби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птицы хорошо чувствуют себя в городе, потому что находят корм возле домов, на площадях и в парках. Они быстро привыкают к людям и используют здания для отдыха.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Синицы и вороны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Синицы чаще встречаются там, где есть деревья и кустарники, а вороны легко приспосабливаются к разным условиям. Обе птицы умеют находить пищу в городской среде.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Чайки у воды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Чайки живут рядом с реками, озёрами и морским побережьем, но нередко появляются и в больших городах. Они ищут корм там, где есть открытые пространства и вода.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среда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видов город становится домом, если остаются зелёные зоны, чистые места кормления и спокойные уголки для гнездования. Тогда птицы могут жить рядом с человеком безопаснее.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рядом с нами каждый день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 — настоящие мастера воздуха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по-разному приспособились к полёту, но всех их объединяют перья, крылья и сильное сердце жизни в небе. Сохраняя птиц, мы защищаем природу, в которой живём сами.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2026-06-01T11:08:00Z</dcterms:created>
  <dcterms:modified xsi:type="dcterms:W3CDTF">2026-06-01T11:08:00Z</dcterms:modified>
</cp:coreProperties>
</file>