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С. Пляцковский «Будильник»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стихотворение о самом настойчивом утреннем помощнике.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Спартакович Пляцковский — советский поэт и автор детских песен. Он умел говорить просто, тепло и с улыбкой, поэтому его стихи легко запоминаются и близки детям.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Пляцковский: поэт детских ритмов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называет главный предмет стихотворения — будильник. С первых строк читатель понимает: речь пойдёт об утре, подъёме и важном деле — не проспать начало дня.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название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названию легко догадаться, что стихотворение связано с привычной школьной ситуацией. Оно начинается с простого и знакомого слова, а затем открывает смешной взгляд на обычное утро.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в названии звучит не сухо, а с характером. Этот предмет нужен каждому, но он умеет быть очень настойчивым, поэтому уже сам по себе вызывает улыбку.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как герой стихотворения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предмет живым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будильник так, будто это не вещь, а настоящий персонаж. Предмет получает черты живого существа. Благодаря этому текст становится ярче и веселее.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 младшему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детям быстрее представить картину и запомнить стихотворение. Будильник выглядит смешным и важным одновременно, а обычное утро превращается в маленькую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произведения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ощущения раннего утра. В нём слышится начало нового дня, когда всё только просыпается и готовится к движению.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напоминает, что пора вставать. Он помогает не задерживаться в сне и вовремя перейти от отдыха к делам.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мягко говорит о важности порядка. Если вставать вовремя, легче собраться, позавтракать и спокойно пойти в школу.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домашний предмет становится помощником для всей семьи. Он делает утро организованным и немного смешным, а не сонным и тяжёлым.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утра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чувствуется сонное, но уже живое утро. Всё только начинается, и в этом есть лёгкое ожидание.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будильника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бодрый, настойчивый звук. Он будит, смешит и сразу задаёт весёлый темп всему стихотворению.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ощущение шутки без насмешки. Утро кажется знакомым, а будильник — почти другом, который помогает проснуться.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слова, связанные с утром, сном, временем и звонком. Они легко понимаются детьми и сразу рисуют знакомую картину домашнего утра.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и точные выражения делают текст лёгким для чтения. Он звучит ясно и бодро, как будто сам будильник подаёт голос.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повторяющееся звучание помогают стихотворению запоминаться. Текст читается почти как весёлая песенка, поэтому его приятно повторять вслух.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яркую картину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внимание сосредоточено на самом будильнике. Читатель сразу понимает, какой предмет станет главным героем стихотворения и почему он так важен.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раскрывается его задача — будить вовремя. Появляется понятная связь с утренними сборами, школой и началом нового дня.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возникает шутливое наблюдение автора. Обычная вещь начинает казаться почти живой и очень характерной, будто у неё есть свой нрав.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последовательность идёт просто и ясно, без лишних деталей. Поэтому стихотворение легко читать, понимать и пересказывать во 2 классе.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будильник важен в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помощник на прикроватной тумбочке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будильник стоит рядом с кроватью и бережно хранит время. Его звонок будто говорит: «Пора просыпаться!» В стихотворении этот обычный предмет выглядит особенно важным, потому что от него зависит весь утренний порядок.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утро начинается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помогает открыть день без спешки и забывчивости. Он подсказывает, что пора вставать, умываться и собираться. Благодаря ему утро становится собранным, а ребёнок успевает спокойно начать школьный день.
</a:t>
            </a:r>
            <a:endParaRPr lang="en-US" sz="117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Смешной, но полезный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умеет быть настойчивым, и в этом его сила. Он может разбудить даже самого сонного ученика. Поэт показывает, что полезные вещи не обязаны быть скучными: они могут вызывать улыбку и помогать каждый день.
</a:t>
            </a:r>
            <a:endParaRPr lang="en-US" sz="11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время нельзя терять зря. Если вставать вовремя, день проходит спокойнее, а все дела удаётся начать без лишней суеты.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собранным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помогает привыкать к порядку. Он учит не лениться утром, быстро собираться и выполнять привычные дела по очереди.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утро с улыбкой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делает ранний подъём не таким трудным. Даже если вставать не хочется, стихотворение помогает отнестись к этому легче и веселее.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важное в простом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обычная вещь может стать значимой. Будильник в стихотворении превращается в маленького героя, который помогает каждому дню начаться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будильник превращает обычное утро в живую и смешную сцену.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М. С. Пляцковского «Будильник»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задаёт весь утренний ритм: он будит, торопит и делает начало дня заметным и запоминающимся для ребёнка.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напоминает уверенный шаг: строки звучат быстро и ровно, поэтому чтение воспринимается как бодрое утреннее движение.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текст музыкальным и цельным. Благодаря ей стихотворение легко слушать вслух и повторять без усилий.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превращает будильник в почти живого героя. Предмет получает характер и вызывает у читателя улыбку.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выразительные слова создают ясную картину утра. Они помогают сразу почувствовать звонок, пробуждение и начало нового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мало строк и нет сложных описаний, поэтому мысль быстро схватывается даже при первом чтении.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слова о знакомом утре делают стихотворение понятным для младшего школьника и удобным для заучивания наизусть.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звучание и чёткий ритм помогают удержать текст в памяти, словно короткую песенку.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ребёнку знакомо утро, когда нужно проснуться, умыться, одеться и успеть в школу без опоздания.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легко примерить на себя: в нём описана обычная школьная ситуация, понятная почти в каждой семье.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в стихотворении похож на домашнего помощника, который напоминает о порядке дня и собирает всех к началу дел.
</a:t>
            </a:r>
            <a:endParaRPr lang="en-US" sz="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6276" y="2013314"/>
            <a:ext cx="190784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причины, почему смешно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ведёт себя как герой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изображён так, будто он умеет действовать сам и даже вмешивается в утренние дела. От этого обычная вещь кажется забавной и запоминающейся.
</a:t>
            </a:r>
            <a:endParaRPr lang="en-US" sz="127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звонок звучит необычно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обычно будит строго и настойчиво, но в стихотворении этот знакомый звук воспринимается весело. Серьёзность предмета становится источником доброго юмора.
</a:t>
            </a:r>
            <a:endParaRPr lang="en-US" sz="120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понятен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не обижает и не высмеивает, а мягко подмечает знакомую ситуацию. Поэтому текст вызывает улыбку и подходит для младших школьников.
</a:t>
            </a:r>
            <a:endParaRPr lang="en-US" sz="13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«будильник» сразу называет главный предмет стихотворения и подсказывает, что речь пойдёт о пробуждении и точном времени.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«утро» и «подъём» создают картину начала дня, когда всё только начинается и нужно быстро собираться.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«сон» напоминает о переходе от покоя к движению, а значит, помогает понять главный момент стихотворения.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«время» и «звонок» связывают образ будильника с его важной задачей — вовремя разбудить человека.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понимания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 вслух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Звонок, который слышно в строках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читают вслух, в нём будто слышится утренний звон будильника. Короткие строки звучат чётко и бодро, поэтому текст легко воспринимается на слух и быстро оживает в чтении.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за словом — как утренний шаг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 напоминает спешку раннего утра, когда всё нужно сделать вовремя. Чтение идёт легко и ровно, словно шаги по комнате, где уже начинается новый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С. Пляцковский умеет говорить о самых обычных вещах так, что они сразу становятся интересными и заметными для ребёнка.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«Будильнике» поэт показывает предмет не как вещь, а как маленького героя с характером, голосом и значением.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поэта в этом произведении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помогает увидеть в повседневности что-то весёлое и поэтичное, а не только привычное.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стихотворение учит внимательнее смотреть на мир вокруг и замечать выразительные детали в самых простых предметах.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ясное и тёплое по настроению, поэтому оно легко воспринимается младшими школьниками.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удачно соединяются утренняя тема, смешной образ будильника и добрый взгляд на привычную домашнюю жизнь.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текста — показать, что даже самый обычный день можно увидеть поэтично, интересно и с улыбкой.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тексте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«Будильник» — маленькое стихотворение с большим настроением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запоминается простотой, ритмом и добрым юмором. Обычный будильник становится героем утра, а знакомая школьная ситуация — маленькой весёлой историей.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2026-05-24T04:00:33Z</dcterms:created>
  <dcterms:modified xsi:type="dcterms:W3CDTF">2026-05-24T04:00:33Z</dcterms:modified>
</cp:coreProperties>
</file>