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предложения: как в русском языке называют состояние, явление и необходимость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устроены безличные предложения и зачем они нужны.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безличные предложения важно знать уже в 5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встречаются в речи, помогают кратко говорить о погоде, настроении, необходимости и оценке ситуации, а ещё учат находить главный член и отличать такие предложения от тех, где есть подлежащее.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безличного предложения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безличном предложении подлежащего нет: действие, состояние или явление сообщаются сами по себе, без указания на того, кто их выполняет или переживает.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это увидеть: Темнеет. Мне холодно. Нужно закрыть окно. На улице ветрено. Все эти предложения односоставные.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здесь состоит только из одного главного члена. Он может выражаться разными формами, но лицо или предмет-исполнитель не называются.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 главный член безличного предложения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главного члена зависит от того, какое значение передаёт предложение.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тип предложения может быть выражен разными средствами, но общий признак остаётся одним: подлежащего нет.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«Безличные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 природе и времени суток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называют явления природы и изменения вокруг нас: Рассвело. Стемнело. Подморозило. Моросит. Они сообщают о событии без указания действующего лица.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сам факт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внимание сосредоточено не на том, кто действует, а на самом явлении. Поэтому они особенно естественно звучат в описаниях погоды, утра, вечера и пейзажа.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0726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1276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о состоянии человека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помогают передать самочувствие человека: Мне нездоровится. Брату не спится. Здесь состояние названо прямо, без указания исполнителя действия.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Душевное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можно точно выразить переживание или настроение: Мне грустно. Ему тревожно. Такое предложение показывает, что чувство относится к человеку, но не делает его подлежащим.
</a:t>
            </a:r>
            <a:endParaRPr lang="en-US" sz="989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дательном падеже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рядом стоит слово мне, тебе, ему, маме. Оно показывает, кому принадлежит состояние, однако грамматической основой не становится и подлежащим не является.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всего выражают безличные предложения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текстах такие предложения встречаются и в описаниях, и в правилах, и в ответах на вопросы.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безличные предложения связаны с состоянием человека и явлениями природы; остальные значения тоже важны, но встречаются реже.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учебных материалов по русскому языку для 5 класса
</a:t>
            </a:r>
            <a:endParaRPr lang="en-US" sz="6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безличное предложение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грамматической основе и значению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глаголы в безличном значении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личный глагол употребляется без подлежащего и перестаёт называть конкретного исполнителя. Тогда он сообщает о явлении или состоянии: светает, смеркается, знобит.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типа Везёт. Не хватает. Тянет на прогулку глагол передаёт результат или ощущение, которое возникает само по себе, без указания источника.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выражают изменения природы, самочувствие или общее состояние. Важно, что действие не связано с названным лицом и не требует подлежащего.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нужно смотреть не только на форму глагола, но и на смысл. Если исполнителя назвать нельзя или он не нужен, предложение относится к безличным.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холодно, темно, тихо, весело, жаль, нужно, нельзя часто бывают главным членом безличного предложения. Они называют состояние среды, человека или оценку ситуации.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нередко сочетаются с инфинитивом и помогают точнее выразить необходимость, возможность или запрет: Нужно учиться. Нельзя шуметь. Трудно понять правило.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такие слова похожи на короткую оценку происходящего. Они делают предложение очень ёмким: одним словом можно передать чувство, отношение или обстановку.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категории состояния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памятках, правилах и объявлениях. В речи они помогают говорить кратко и ясно: Пора идти. Нельзя опаздывать. Надо повторить правило.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безличных конструкциях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безличном предложении называет действие, которое нужно, можно или нельзя выполнить. Он не указывает на действующее лицо, а сообщает о требовании, совете или необходимости.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двусоставных, неопределённо-личных и безличных предложений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типа предложений по главным признакам: наличию подлежащего, исполнителю действия и примеру.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безличного предложения подлежащее отсутствует, а действие или состояние не связывается с конкретным лицом. Поэтому исполнителя назвать нельзя или он не требуется.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«Односоставные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09" y="1836742"/>
            <a:ext cx="254475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82484"/>
            <a:ext cx="346800" cy="27744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безличные предложения нужны в художественном тексте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помогают передать спокойствие и сгущение темноты. Короткие фразы вроде «Темнело» создают ощущение медленного, почти незаметного изменения обстановки.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«Пахло сеном» или «Моросило» делают описание живым и образным. Читатель словно сам слышит, чувствует и наблюдает окружающий мир.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точно показывают внутреннее состояние персонажа. В предложении «Было страшно» важнее переживание, чем тот, кто его испытывает, поэтому текст звучит глубже.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без действующего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Безличная форма позволяет сосредоточить внимание на событии, а не на человеке. Это делает описание лаконичным, выразительным и особенно подходящим для пейзажа или психологической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безличные предложения встречаются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такие предложения особенно легко узнать по словам о погоде, самочувствии и обязательных действиях. Они встречаются и в повседневной речи.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безличные предложения связаны с природными явлениями и состоянием человека. Остальные значения тоже важны, но употребляются немного реже.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курса русского языка; дата не требуется
</a:t>
            </a:r>
            <a:endParaRPr lang="en-US" sz="6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безличное предложение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 материалам темы «Безличные предложения»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искать подлежащее там, где его нет. В предложении «Мне холодно» слово мне показывает, кому принадлежит состояние, но подлежащим не является.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безличных предложений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смешивать безличные и неопределённо-личные предложения. Если действие выполняют неизвестные люди, как в «В классе убрали», это уже другой тип предложения.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узнавать слова категории состояния. Слова холодно, темно, жаль, нужно могут быть главным членом и сообщать о состоянии или необходимости.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путать неполные предложения с безличными. В безличном предложении главный член есть всегда, а подлежащего нет и оно не требуется.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безличные конструкции помогают говорить кратко и точно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 дверях кабинета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у входа напечатано: «Нельзя шуметь на уроке. Нужно готовить тетрадь заранее». Такие фразы легко прочитать с первого взгляда, потому что они короткие и сразу показывают, как следует себя вести.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памятке рядом с расписанием написано: «Следует беречь учебники. Разрешено входить только по пропускам». Безличные предложения звучат строго и ясно, поэтому их часто выбирают для объявлений и инструкций.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 коридоре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висит заметка: «Нельзя бегать по коридору. Нужно соблюдать порядок». В таких текстах нет лишних слов, зато есть точный запрет или совет, который сразу понятен каждому ученику.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различаются три типа предложений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находить нужный тип предложения в тексте и не путать его с похожими конструкциями.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признак безличных предложений — отсутствие подлежащего. Остальные признаки помогают уточнить различие, но именно он определяет тип особенно надёжно.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«Односоставные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глагол, слово категории состояния, краткое причастие и инфинитив. По ним легко понять, что в предложении нет подлежащего, а есть только главный член.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выражения главного члена помогают распознать безличную конструкцию.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предложения: коротко, точно, по делу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Безличные предложения помогают говорить о погоде, состоянии, необходимости и оценке без указания действующего лица. Они делают речь точной, выразительной и удобной для анализа.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2026-05-22T18:46:42Z</dcterms:created>
  <dcterms:modified xsi:type="dcterms:W3CDTF">2026-05-22T18:46:42Z</dcterms:modified>
</cp:coreProperties>
</file>