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4. Family Talks: тема урока английского языка в 5 классе
</a:t>
            </a:r>
            <a:endParaRPr lang="en-US" sz="259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разговоры дома и вежливый английский в повседневных ситуациях.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419" y="701100"/>
            <a:ext cx="3813112" cy="37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семьи важна для изучения английского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 помогает быстро перейти от отдельных слов к живой речи: задавать вопросы, рассказывать о близких и описывать повседневные ситуации. Здесь легко использовать понятные модели, полезные для устных ответов, чтения и коротких письменных заданий.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«Семья»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1119600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родственники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mother, father, sister и brother помогают назвать самых близких людей и сразу строить простые фразы о своей семье.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0350" y="1865607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Расширяем круг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grandmother, grandfather, aunt, uncle и cousin позволяют говорить не только о родителях и сёстрах, но и о всей семейной сети.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80350" y="2611614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family, relatives, home и together помогает описывать дом как место общения, поддержки и совместной жизни.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80350" y="3357621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отношений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big family, little brother, kind grandmother и happy home делают описание семьи более точным, тёплым и личным.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80350" y="4103625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 не сами по себе, а как база для короткого рассказа о семье в 3–4 понятных предложениях.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363541"/>
            <a:ext cx="4646100" cy="25895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слова раздела и помогает быстро составить короткий рассказ о семье.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темы UNIT 4. Family Talks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семьи и простые английские слова
</a:t>
            </a:r>
            <a:endParaRPr lang="en-US" sz="2614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позволяют без труда собрать короткий рассказ о семье из 3–4 предложений.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family: как представить свою семью
</a:t>
            </a:r>
            <a:endParaRPr lang="en-US" sz="2655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This is my family подходит для первого предложения и сразу вводит тему без сложных грамматических форм.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в семье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 have got a mother and a father или I have got one sister помогают назвать членов семьи кратко и понятно.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We live together in one house or apartment показывает, что семья — это люди, которые живут рядом и поддерживают друг друга.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пятиклассника особенно важны I, my и have got: они позволяют строить простые личные высказывания на знакомом языковом материале.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ситуаций по теме Family Talks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семейному разговору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Вежливость, внимание к собеседнику и спокойный тон особенно важны, когда дома нужно договориться быстро и без лишнего напряжения.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разговор строится на нескольких привычках сразу: без уважения и слушания общение становится заметно слабее.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простой домашний диалог
</a:t>
            </a:r>
            <a:endParaRPr lang="en-US" sz="262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типовым репликам для общения дома на английском языке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для дома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can I… и could you… помогают вежливо попросить о помощи, не звуча резко. Они подходят для дома, класса и любых простых бытовых ситуаций.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sorry и I’m sorry нужны, если ученик опоздал, ошибся или случайно помешал. Они помогают быстро сгладить неловкость и продолжить разговор спокойно.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 и thank you делают речь доброжелательной и показывают уважение к собеседнику. Эти короткие формы легко запомнить и использовать каждый день.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let’s… удобна, когда нужно предложить совместное действие: убрать комнату, сделать уроки или поиграть. Это простой способ включить других в разговор.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чувствах простыми словами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happy, sad, tired, angry, worried и surprised дают быстрый способ сказать, как ты себя чувствуешь, без длинных объяснений и сложных конструкций.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I am happy because… помогает связать чувство с событием: хорошей оценкой, прогулкой, встречей с семьёй или приятной новостью после школы.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состоянии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am tired after school очень полезна в повседневной речи, потому что описывает реальное состояние ученика в конце учебного дня.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Связываем с опытом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 feel sad when… и I am sorry because… учат говорить о чувствах в связи с ситуацией и делать речь более личной.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time: совместные дела в семье
</a:t>
            </a:r>
            <a:endParaRPr lang="en-US" sz="188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ужин, прогулки и настольные игры создают естественные поводы для общения. В таких ситуациях легко использовать простые английские фразы о действиях и планах.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stories together помогает не только провести время, но и обсудить героев, события и впечатления. Это хороший мостик к коротким высказываниям на английском.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Helping at home учит детей замечать общие задачи семьи и говорить о них простыми предложениями: I help, We do, My sister helps too.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Celebrating birthdays и другие семейные события дают возможность назвать привычки, поздравить близких и использовать знакомые слова в живой, понятной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раздела UNIT 4. Иллюстративная диаграмма по теме урока.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 в семье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дела требуют разных навыков, но все они помогают поддерживать порядок и спокойную атмосферу дома.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обязанности связаны с ежедневным уходом за домом; важно, что обязанности можно распределять между членами семьи.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Поколения в семье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помогают организовать домашнюю жизнь, объясняют правила и поддерживают детей. Через их примеры легче говорить о семейных обязанностях, традициях и ежедневных делах.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 дедушки
</a:t>
            </a:r>
            <a:pPr algn="l" indent="0" marL="0">
              <a:lnSpc>
                <a:spcPct val="115000"/>
              </a:lnSpc>
              <a:buNone/>
            </a:pPr>
            <a:r>
              <a:rPr lang="en-US" sz="6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Старшее поколение хранит семейные истории, воспоминания и советы. Их опыт помогает описывать семью теплее и точнее, используя слова kind, wise и together.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
</a:t>
            </a:r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Младшее поколение приносит в семью новые интересы, вопросы и идеи. Дети учатся говорить о себе, о своих привычках и о том, что они делают вместе с близкими.
</a:t>
            </a:r>
            <a:endParaRPr lang="en-US" sz="12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696816"/>
            <a:ext cx="4646100" cy="18857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темы помогают говорить о семье, привычках и домашних разговорах коротко и понятно.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UNIT 4; учебная подборка для 5 класса.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 по теме Family Talks
</a:t>
            </a:r>
            <a:endParaRPr lang="en-US" sz="2737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 легко соединяются в короткие фразы и простые рассказы о доме, семье и общении.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семейные споры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00" y="2082203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часто начинаются, когда кто-то не хочет выполнять свои обязанности или считает, что делает больше других. В такой ситуации важно спокойно обсудить распределение дел.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015919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 планшет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возникают из-за времени за экраном, особенно когда у членов семьи разные ожидания. Помогают заранее договорённые правила и уважительное объяснение своей позиции.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751438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Опоздания и усталость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устал или пришёл позже, чем обещал, напряжение растёт быстрее. Короткие спокойные фразы и слово sorry помогают снизить конфликт.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486984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Нежелание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перебивает или не даёт договорить, спор становится острее. Для семейного общения особенно важны wait, please и умение выслушать до конца.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222520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спор возникает не из-за серьёзной проблемы, а из-за разных представлений о том, как должно быть. Тогда семье нужно не ссориться, а искать общее решение.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решить спор дома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простого английского диалога о разногласиях в семье.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4. Качественная модель семейного общения для 5 класса.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хорошего разговора в семье
</a:t>
            </a:r>
            <a:endParaRPr lang="en-US" sz="276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особенно заметны в спокойном разговоре, когда каждый может высказаться без спешки и перебивания.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семейного общения — слушать внимательно, говорить вежливо и сохранять доброжелательный тон.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семьи и память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альбом на полке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семейном альбоме хранятся снимки с прогулок, праздников и первых школьных дней. По таким фотографиям легко вспомнить людей, место и настроение события. Это помогает детям говорить о прошлом простыми английскими фразами и узнавать историю своей семьи.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 с бабушкой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фотографии бабушка держит внуков за руки во время прогулки. Это не только снимок, но и маленькая история о заботе, времени вместе и доброй памяти. Такие кадры учат описывать людей, действия и эмоции несколькими короткими предложениями.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поколения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общем снимке рядом стоят дети, родители и бабушка с дедушкой. Видно, как разные поколения объединяются за одним столом или на празднике. Эта картинка помогает обсуждать, кто есть в семье, и почему общие воспоминания важны.
</a:t>
            </a:r>
            <a:endParaRPr lang="en-US" sz="13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для повседневных ситуаций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о помощи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вежливого обращения и короткой просьбы. Например: Can you help me? — Of course. Такие реплики легко запомнить и использовать дома без длинного объяснения.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Обсудить домашнее дело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договориться о порядке в комнате или на кухне, подойдут короткие указания и согласие. Например: Please clean your room. — OK. Диалог остаётся спокойным и понятным.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выходной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семейных решений удобно предлагать идею и сразу реагировать на неё. Например: Let’s go to the park. — Great idea! Так дети учатся договариваться о совместном времени.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Извиниться за ошибку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сделал что-то не так, важны простые слова сожаления и принятия извинения. Например: I’m sorry. — That’s all right. Это помогает быстро снять напряжение.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363541"/>
            <a:ext cx="4646100" cy="25895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 помогают быстро выбрать нужные слова и сделать семейный разговор более вежливым.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и речевые образцы темы UNIT 4.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модели для общения дома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модель помогает строить короткие, точные и вежливые реплики в разных домашних ситуациях.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UNIT 4: Family Talks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говорить о семье, делах дома, чувствах и вежливом общении. Для пятиклассника это удобный способ строить короткие, понятные фразы и учиться уважительному диалогу.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2026-05-30T11:37:57Z</dcterms:created>
  <dcterms:modified xsi:type="dcterms:W3CDTF">2026-05-30T11:37:57Z</dcterms:modified>
</cp:coreProperties>
</file>