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существительных: приставки и сложные слова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новые существительные в русском языке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словообразование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увидеть строение слова, быстрее понимать его значение и увереннее писать без ошибок. Зная, как появляются слова вроде «пригород» и «водопровод», легче разбирать незнакомую лексику по частям и находить в ней знакомые смысловые элементы.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словообразование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 — это процесс, при котором от уже известного слова или основы появляется новое слово. Оно получает собственное значение и начинает употребляться самостоятельно.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новые слова могут возникать разными путями: с помощью приставок, суффиксов и сложения двух основ. В этой теме рассматриваются приставочный способ и сложение основ.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словообразования помогает замечать родственные слова, находить корень и приставку, а также объяснять, почему слова пишутся именно так и что они означают.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развивается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языке появляются новые предметы, явления и понятия, для них нужны новые названия. Поэтому словообразование постоянно пополняет словарный состав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как часть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входит в состав слова. Она не изменяет слово по форме, а образует новую лексическую единицу с другим значением.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приставки можно уточнить, где находится предмет, как совершается действие или чего в предмете нет. Поэтому значение слова становится более точным.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«город» и «пригород», «земля» и «подземелье», «край» и «окраина» показывают, что приставка помогает создать новое существительное от знакомой основы.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приставок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указывать на близость, расположение, отсутствие, приближение или повторность. Один небольшой элемент меняет смысл всего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53095"/>
            <a:ext cx="311100" cy="27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приставки в существительных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без- показывает отсутствие чего-либо: бездорожье, безветрие. В таких словах сразу видно, чего именно не хватает.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под- часто обозначает расположение ниже или под чем-то: подземелье, подножие. Она помогает передать пространственное 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меж- обозначает пространство между объектами: междуречье, междометие. Она делает значение слова более точным и наглядным.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со- передаёт значение совместности: соавтор, сослуживец. Она показывает, что действие или участие выполняется вместе.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указывает на близость или примыкание: пригород, прибрежный. Такие слова называют место рядом с чем-то.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всего дают приставки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приставки помогают передать пространственные отношения или указать на отсутствие признака.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значения, связанные с пространством и отсутствием; именно они наиболее заметны в привычных словах.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из школьного курса русского языка; точные статистические данные не использовались.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присоединяется к слову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обычно выделяют приставку, корень и окончание. Приставка стоит слева от корня и соединяется с ним без отдельного слова или паузы.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«пригород» выделяется при- и город; в слове «безветрие» — без-, ветр- и -ие; в слове «подземный» — под-, зем- и -н-ый.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 разрушает общую основу слова. Родственные слова остаются связаны по смыслу и по корню, а новая приставка добавляет нужный оттенок значения.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что приставка присоединяется к основе слева и образует новое слово. Это удобно для разбора и для правильного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пример и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приставка помогает быстро понять смысл существительного.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может сразу подсказать смысл слова, если внимательно посмотреть на её значение.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приставочное слово отличается от формы слова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Приставочное слово — это новое слово, а форма слова — лишь его изменение по падежам. Поэтому у них разные языковые функции и разный смысл.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«город» может изменяться: город, города, городу, городом. При этом лексическое значение остаётся тем же, меняется только форма.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приставку, получается другое слово: город — пригород. Здесь уже появляется самостоятельное значение, связанное с близостью к городу.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только изменилось по падежу, это форма. Если же появилось новое значение и новая основа для употребления, это уже новое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сложные существительные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существительное состоит из двух основ и называет один предмет, явление или понятие. В нём соединяются два смысловых элемента.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сложного слова связан с обеими частями. Именно поэтому слова вроде «паровоз» или «лесоруб» легко понять, если заметить их состав.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часто называют предметы техники, явления природы, профессии и составные предметы: водопровод, снегопад, землетрясение, диван-кровать.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 слове две основы, оно употребляется как одно целое. Это помогает языку точно и кратко называть новые объекты и явления.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двух основ к одному слову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сложных существительных на примерах лесоруб, пароход, снегопад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 и е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помогают двум основам слиться в одно слово без трудного стечения согласных. Они делают сложное существительное удобным для чтения, произношения и запоминания.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пишутся о и 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русских сложных словах наиболее привычны гласные о и е: водопровод, лесопарк, землетрясение, птицефабрика. Именно они соединяют части слова и не несут самостоятельного значения.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закреплён языком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любую гласную по смыслу или на слух. Написание закреплено словарём и зависит от строения конкретного слова, поэтому его нужно запоминать вместе с примером.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видны две основы, полезно найти похожие модели: пароход, водопровод, птицеферма. Такой способ помогает быстрее увидеть соединительную гласную и избежать орфографической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без соединительной гласной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сложных существительных основы соединяются напрямую, без о или е. Тогда обе части хорошо различимы в записи: диван-кровать, кафе-бар, музей-усадьба.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составного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называют предметы, учреждения, должности или объединённые понятия. По значению они передают сразу две характеристики, поэтому в речи воспринимаются как одно название.
</a:t>
            </a:r>
            <a:endParaRPr lang="en-US" sz="1351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Чёрточка в написании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этого типа части обычно пишутся через дефис. Это подчёркивает их самостоятельность и помогает увидеть, что слово состоит из двух равноправных элементов.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сочетание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заметной самостоятельности частей такие слова легко спутать с обычным словосочетанием. Поэтому важно проверять, обозначает ли запись одно понятие или просто два отдельных слова.
</a:t>
            </a:r>
            <a:endParaRPr lang="en-US" sz="13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существительных по темам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собраны учебные примеры, чтобы показать, где такие слова встречаются чаще всего в повседневной речи и текстах.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особенно нужны для названий природных явлений и предметов техники, но встречаются и в быту, и в официальных обозначениях.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материала презентации; условное распределение для наглядности
</a:t>
            </a:r>
            <a:endParaRPr lang="en-US" sz="7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приставочных и сложных существительных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приставочный способ от сложения основ и как меняется структура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создаёт новое слово на базе одной основы, а сложение объединяет два смысловых элемента в одно название.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5520"/>
            <a:ext cx="355200" cy="28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выделение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учащиеся путают приставку с частью корня и неправильно разбирают слово по составу. Чтобы избежать ошибки, нужно сначала выделить корень и проверить, есть ли перед ним приставка.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иногда ошибочно пишут как два отдельных слова. Если слово обозначает одно понятие, его нужно проверить по словарю и помнить о слитном или дефисном написании.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соединительной 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словах могут забыть написать о или е между основами. Такая ошибка особенно заметна в словах типа водопровод и землетрясение, где соединительная гласная обязательна.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предлогом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приставку принимают за предлог и пытаются отделить её от слова. Но приставка входит в состав существительного, поэтому при разборе она не пишется отдельно.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этой теме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темы в окружающей жизни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улиц, остановок и районов часто встречаются слова этого типа: пригород, подземный переход, лесопарк. Они помогают быстро понять, о каком месте идёт речь.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и заданиях по разным предметам можно встретить водопровод, снегопад, землетрясение. Такие слова расширяют словарный запас и делают тексты точнее и выразительнее.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указатели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табличках и в объявлениях часто пишут составные названия и слова с приставками. Благодаря этому человек быстрее ориентируется в информации и замечает смысловые связи в словах.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нередко сообщают о природных явлениях, транспорте и городской инфраструктуре. Для этих тем особенно нужны сложные существительные, потому что они точно называют событие или предмет.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словаря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знакомые части слова уже известны, легче догадаться о значении нового слова. Поэтому знание словообразования помогает не только на уроках, но и в обычной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способ образования слова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корень и понять, с каким словом связано значение. Это помогает заметить, какая часть является основной и от чего образовано новое существительное.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корнем стоит приставка и слово получило новое значение, перед нами приставочный способ. Так образуются слова вроде пригород и безветрие, где значение становится точнее.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две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слове можно выделить две самостоятельные основы, оно, скорее всего, сложное. Примеры: пароход и лесоруб. Такое слово называет одно понятие, соединяя два смысла.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разбора важно назвать способ образования и объяснить его. Если есть приставка — приставочный способ; если соединены две основы — сложное существительное.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 русском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примеры из учебного материала, сгруппированные по способу образования и особенностям написания.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очень продуктивны: они помогают языку быстро называть новые предметы и явления, не создавая длинных описаний.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данной презентации; условное распределение для сравнения групп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понять по его строению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образовать новое существительное и уточнить его смысл, а сложное слово соединяет две основы в одно понятие. Если разбирать слово по составу, писать и понимать его становится намного легче.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2026-05-28T05:29:35Z</dcterms:created>
  <dcterms:modified xsi:type="dcterms:W3CDTF">2026-05-28T05:29:35Z</dcterms:modified>
</cp:coreProperties>
</file>