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веб-сайтов: основные этапы и технологии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Веб-сайт — цифровой продукт: структура, дизайн, код и контент. Разберём процесс создания и публикации.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сайты — важная часть информатики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нужны в обучении, бизнесе, СМИ, госуслугах и личных проектах. Старшеклассникам это особенно полезно: соединяются алгоритмическое мышление, работа с данными, программирование и цифровая грамотность. Оцениваем сайт по удобству, скорости, адаптивности и безопасности.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11161" y="3245638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58161" y="3245638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веб-сайт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 — это имя сайта, по которому пользователи находят ресурс в сети. Он связывает понятный адрес с конкретным сервисом, где размещены файлы и настройки проекта.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база данных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собирают данные от посетителей, а база данных хранит сведения для дальнейшего использования. Это основа динамических сценариев: регистрации, обратной связи и личных кабинетов.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и навигация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формируют структуру контента, а навигация помогает перемещаться между разделами. Меню, ссылки и логика переходов влияют на то, насколько быстро пользователь находит нужное.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Контент: тексты и изображения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объясняют смысл, а изображения усиливают понимание. Форматы и качество медиа важны для скорости загрузки и доступности: пользователи должны получать информацию без лишних препятствий.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Хостинг и сервер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Хостинг предоставляет место для файлов сайта и доступ к серверу. Сервер отвечает на запросы браузера: отправляет страницу, изображения и другие ресурсы, необходимые для отображения.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публикации: как создают сайт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веб-ресурса — последовательность шагов, где фиксируются результаты и проверяется работоспособность.
</a:t>
            </a:r>
            <a:endParaRPr lang="en-US" sz="15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целевой аудитории и постановка задачи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Понимаем, кто будет пользоваться сайтом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разработкой определяются возраст пользователей, их интересы, уровень цифровой подготовки и типичные устройства входа. Эти вводные помогают выбрать подходящий темп подачи материала и уровень детализации.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Формируем требования под учебный проект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или учебного проекта важны простая навигация, короткие тексты, крупные кнопки и понятная структура разделов. Так пользователю легче искать информацию, проходить задания и возвращаться к материалам.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Прототип и карта сайта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Скетч прототипа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Определяется расположение меню, заголовков, блоков, кнопок, иллюстраций и форм. Прототип помогает согласовать ожидания ещё до написания кода.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логики переходов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Уточняется, какие разделы связаны между собой и в какой последовательности пользователь движется по страницам. Это снижает риск переделок вёрстки и интерфейса.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реализации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структуры проект можно переносить в дизайн и код. Чёткая карта и прототип упрощают дальнейшее расширение и поддержку контента.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карты сайта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включает главную страницу, разделы с материалами, контакты, форму обратной связи и страницу ошибки 404. Структура делает сайт предсказуемым для пользователя.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технологии веб-разработки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вклад технологий различается, именно их согласованная работа даёт готовую страницу и понятные пользовательские сценарии.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 между разметкой, оформлением и интерактивностью: без HTML и CSS сайт будет «плоским», а без JavaScript — менее функциональным.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распределение для типичного учебного проекта (точные данные зависят от конкретной задачи).
</a:t>
            </a:r>
            <a:endParaRPr lang="en-US" sz="12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288" y="1384361"/>
            <a:ext cx="414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4538" y="3227236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HTML как основа структуры страницы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Теги для смысловых блоков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HTML описывает структуру: заголовки, абзацы, списки, ссылки, изображения, таблицы и формы. Когда элементы размечены корректно, содержимое проще воспринимать и использовать повторно.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страницами и ресурсами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ссылок задаются переходы к другим страницам, разделам и внешним источникам. Правильная разметка ссылок облегчает навигацию и снижает число ошибок в интерфейсе.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Семантика делает код понятнее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Семантические элементы header, main, section, article и footer помогают читать документ как человеку, так и инструментам. Это упрощает сопровождение и расширение сайта со временем.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как точка ввода данных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HTML предоставляет базу для полей ввода, кнопок и отправки данных. Дальше проверка и обработка обычно реализуются с помощью CSS и JavaScript, но разметка определяет структуру.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CSS: оформление, сетка и адаптивность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CSS задаёт цвета, шрифты, отступы, границы и расположение блоков, а также поддерживает анимации там, где это уместно. Грамотное оформление повышает читаемость и формирует визуальную иерархию.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верстка опирается на медиазапросы, чтобы интерфейс корректно отображался на телефонах, планшетах и компьютерах. Это позволяет сохранить структуру и удобство независимо от размера экрана.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стиль, достаточный контраст и читабельные шрифты напрямую влияют на удобство использования. Пользователь быстрее понимает информацию и меньше допускает ошибок при взаимодействии с сайтом.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JavaScript: динамика и взаимодействие с пользователем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JavaScript добавляет элементы поведения: выпадающие меню, раскрывающиеся списки, проверку формы и реакции на клики. Скрипты помогают интерфейсу «оживать» без постоянной полной перезагрузки страницы.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проектах часто используются события ввода текста, отправки формы и изменения состояния элементов интерфейса. Такие действия позволяют подсвечивать ошибки, подтверждать успешные операции и управлять подсказками.
</a:t>
            </a:r>
            <a:endParaRPr lang="en-US" sz="1238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реализовать переключение слайдеров, фильтры и динамическое изменение содержимого. Это делает просмотр каталога, материалов или заданий более удобным и быстрее по ощущениям.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продумывать логику: что происходит до отправки данных, какие проверки выполняются на стороне клиента и как интерфейс сообщает результат. Так взаимодействие остаётся понятным и предсказуемым для пользователя.
</a:t>
            </a:r>
            <a:endParaRPr lang="en-US" sz="12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901" y="1175216"/>
            <a:ext cx="2768098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сайтов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типа сайта определяет, какие страницы и функции нужны и насколько сложной будет разработка. Ниже — пять распространённых вариантов и закономерность: с ростом объёма контента и числа пользователей увеличивается структура и программная часть.
</a:t>
            </a:r>
            <a:endParaRPr lang="en-US" sz="1289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сценариев (каталог, оплата, учёт пользователей, тестирование) и нагрузка на контент, тем сложнее архитектура, логика и сопровождение сайта.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классификация по типовым задачам и функциональности учебных и прикладных веб-проектов.
</a:t>
            </a:r>
            <a:endParaRPr lang="en-US" sz="12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Дизайн, который ведёт пользователя: фирменный стиль в действии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палитра: навигация без слов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работают как «карта» внутри интерфейса. Обычно выбирают 2–3 базовых цвета для фона и текста и один акцентный — для кнопок и важных ссылок. Так пользователь быстрее понимает, куда нажимать, и меньше устает при чтении.
</a:t>
            </a:r>
            <a:endParaRPr lang="en-US" sz="872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Типографика и иконки: порядок в визуальной иерархии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шрифтов, начертания и расстояния создают структуру: заголовок выделяется, основной текст читается спокойно, элементы управления заметны. Иконки дополняют смысл, когда коротко объясняют действие. В результате интерфейс становится предсказуемым, даже если вы впервые видите сайт.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блоков: как «собирается» страница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композиция связывает фотографии, текст и формы в логические цепочки. Блоки располагают так, чтобы сначала читались важные смыслы, а затем — детали: преимущества, примеры, вопросы. На макете видно, что интерфейс «дышит», а ключевые элементы контрастируют с фоном.
</a:t>
            </a:r>
            <a:endParaRPr lang="en-US" sz="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80738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78105"/>
            <a:ext cx="440100" cy="391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Юзабилити и доступность: удобно каждому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навигация и последовательность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и переходы должны логически вести по страницам. Когда структура предсказуема, пользователю не приходится «угадывать», где находится нужная информация.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с клавиатуры и подписи к формам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должен перемещаться по сайту без мыши: фокус виден, порядок логичен, поля имеют понятные подписи. Это помогает всем и особенно — при ограниченных возможностях.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Альтернативный текст для изображений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Альт-текст объясняет смысл картинок тем, кто использует экранные дикторы или отключает загрузку медиа. Тогда контент остаётся доступным и информативным.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читабельность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контраст между текстом и фоном улучшает восприятие без усилий. Читабельные шрифты и разумные отступы снижают количество ошибочных действий.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Кликабельные элементы нужного размера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и ссылки должны быть достаточно крупными и различимыми. Это важно на телефонах и полезно людям с разной точностью движений или зрения.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сайт до публикации: от текста до скорости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последовательной проверки качества: выявить ошибки верстки, некорректные скрипты, битые изображения и несоответствия макету.
</a:t>
            </a:r>
            <a:endParaRPr lang="en-US" sz="15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скорость загрузки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ускорить «тяжёлые» элементы и сократить внешние подключения, эффект заметен сразу: страница открывается быстрее, а пользователи меньше уходят.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наибольший выигрыш даёт оптимизация изображений и уменьшение лишнего кода. Это снижает время загрузки без потери смысла контента.
</a:t>
            </a:r>
            <a:endParaRPr lang="en-US" sz="1511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— типовая оценка распределения причин медленной загрузки в учебно-справочных материалах по производительности сайтов (точные значения зависят от проекта).
</a:t>
            </a:r>
            <a:endParaRPr lang="en-US" sz="9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защита данных на сайте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HTTPS, чтобы защищать обмен данными между браузером и сервером. Для входа применяйте надёжные пароли и безопасное хранение учетных записей, а не просто «пароль в коде».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сайтов с регистрацией важны защита от спама и аккуратная работа с персональными данными. Ошибки безопасности приводят к утечкам, вредоносным изменениям контента и снижению доверия пользователей.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данные из форм: корректность формата, длины и допустимых символов. Ограничивайте доступ в административную панель по ролям, чтобы исключить лишние действия и попытки подмены.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используют при разработке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создания сайтов применяют текстовые редакторы и IDE: они подсвечивают синтаксис, помогают форматировать код и быстрее находить ошибки. Для макетов используют графические редакторы, чтобы согласовать внешний вид.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Git сохраняет историю изменений и позволяет организовать работу командой: можно откатываться к версиям и сравнивать правки. Обычно берут GitHub для репозитория и сервисов совместной разработки.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разработки постоянно используют инструменты браузера: DevTools помогают увидеть структуру страницы, проверить сетевые запросы и отлаживать скрипты. Это ускоряет поиск причин, почему элемент ведёт себя неверно.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сайт попадает в интернет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разработки сайт размещают на хостинге: сервер получает файлы проекта и начинает отвечать на запросы. Далее привязывают доменное имя, чтобы пользователи открывали ресурс по понятному адресу.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браузер обращается к домену, он находит соответствующий сервер и загружает нужные страницы. На стороне пользователя сайт отображается уже как результат обработки HTML, CSS и JavaScript.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создании сайтов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Начинающие часто перегружают страницы: много текста, баннеров и элементов отвлекают от главной цели. Дополняют это мелким шрифтом и низким контрастом, из-за чего информация читается тяжело.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копирование кода без понимания его роли. Качество повышают последовательным тестированием, исправлением найденных ошибок и аккуратными итерациями до тех пор, пока сайт не станет стабильным.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и беспорядочная структура разделов: пользователь не понимает логику сайта и теряет время на поиск. Часто это связано с отсутствием карты сайта и прототипа перед началом верстки.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страдают функциональные детали: неработающие ссылки, кнопки без действия и формы, которые не проверяют ввод. Когда адаптации под мобильные устройства нет, интерфейс «ломается» на телефоне.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сайта — это связка логики, дизайна и технологии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веб-сайт начинается с ясной цели и понимания аудитории, затем проходит проектирование, верстку, программирование, тестирование и публикацию. В итоге получается удобный, быстрый, понятный и безопасный цифровой продукт.
</a:t>
            </a:r>
            <a:endParaRPr lang="en-US" sz="17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2026-05-14T16:28:09Z</dcterms:created>
  <dcterms:modified xsi:type="dcterms:W3CDTF">2026-05-14T16:28:09Z</dcterms:modified>
</cp:coreProperties>
</file>