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большая страна природы, городов и двух языков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— второй по площади в мире, с природой, городами и английско-французским двуязычием.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Канада и какие у неё границы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лежит на севере Северной Америки и омывается тремя океанами. Единственный сосед по суше — США, с которой у страны очень длинная граница. Страна делится на 10 провинций и 3 территории, а столица — Оттава.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7556" y="1768975"/>
            <a:ext cx="230737" cy="263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74375"/>
            <a:ext cx="252900" cy="252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особенности Канады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40% территории Канады покрыто лесами. Благодаря этому здесь встречаются разные лесные зоны и множество животных, а летом природа дарит прохладу и зелёные пейзажи.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славится большим количеством озёр, из-за чего её часто называют одной из самых «озёрных» стран мира. Воды связывают природу и жизнь людей, влияя на отдых и транспорт.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плато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страны есть Скалистые горы — место величественных хребтов и высокогорных озёр. Здесь климат меняется с высотой, а виды природы отличаются от равнинных районов.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арктические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севера тянутся арктические районы и тундра. Зимой здесь царит холод, а летом короткое прохладное время. Эти условия формируют особые растения и образ жизни животных.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имеет и крупные реки. Среди них — река Святого Лаврентия и Маккензи, которые важны для природы, а также исторически связывали регионы и помогали освоению территорий.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Канады по численности населения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«городская» концентрация заметна в южной части страны: там климат мягче и проще развивать транспорт и промышленность.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население Канады не распределено равномерно: несколько городов собирают основную долю жителей.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крупных городов (приближённые значения), ориентир для сравнения; точные официальные цифры зависят от методики подсчёта.
</a:t>
            </a:r>
            <a:endParaRPr lang="en-US" sz="6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символы и узнаваемые образы Канады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 кленовым листом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Красно-белый флаг Канады с кленовым листом стал официальным символом в 1965 году. Он хорошо узнаётся на фоне зимнего неба и заснеженных улиц, а также в кадрах с лесными пейзажами.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сироп как «вкус»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сироп — один из самых популярных образов Канады. Его легко представить в тёплых тонах: на столе, рядом с зимними уличными праздниками и на фоне кленовых деревьев, которые ассоциируются с началом сезона.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и бобр как спортивный и природный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часто показывают как символ канадского спорта: быстрые матчи, холодная зима и поддержка с трибун. Вместе с этим бобр подчёркивает связь страны с природой и лесными водоёмами.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772117"/>
            <a:ext cx="5037600" cy="199281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 территории Канады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управляется через крупные региональные единицы. У каждой провинции или территории есть своя столица, а значит — собственный центр управления и планирования.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 стране важна региональная организация: у каждого региона есть собственная столица и управленческий центр.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деление Канады (обзорные справочные сведения).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Канаде английский и французский имеют одинаковый официальный статус, поэтому двуязычие заметно в документах, школах и работе учреждений.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положения о государственных языках Канады (справочные материалы правительства и образовательные источники).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официальный статус делает государственные сервисы доступными на обоих языках.
</a:t>
            </a:r>
            <a:endParaRPr lang="en-US" sz="2313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управления Канадой: федеральный уровень и регионы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 и парламентская демократия; разделение полномочий между уровнями власти.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История: от коренных народов к современному государству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прихода европейцев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Канады жили коренные народы: инуиты, первые нации и метисы. Их культура и традиции стали важной частью истории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1867 год — Канадский доминион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1867 году создали Канадский доминион, объединивший несколько провинций. Это стало шагом к формированию общего государства на большой территории.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 год — конституционные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Полную самостоятельность Канада получила в 1982 году: были приняты важные изменения в конституции. С этого времени страна укрепила собственные правовые основы.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Канады по регионам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холоднее всего, а на юге климат мягче. Особенно отличаются побережья, где погода зависит от океана.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климатические зоны объясняются протяжённостью страны с севера на юг и с запада на восток.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характеристики по регионам Канады (учебные справочники и общедоступные географические обзоры, актуальные на дату публикации материалов).
</a:t>
            </a:r>
            <a:endParaRPr lang="en-US" sz="6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охрана природы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Канаде можно встретить белых медведей на севере, лосей в лесных районах, бобров, которые строят плотины, а также карибу и китов. Так природа поддерживает разнообразие видов.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экосистемы, государство развивает сеть национальных парков. Среди самых известных — Банф и Джаспер. Там сохраняют леса, горные озёра и места обитания животных.
</a:t>
            </a:r>
            <a:endParaRPr lang="en-US" sz="9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00" y="1157375"/>
            <a:ext cx="70720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Канады: основные ресурсы и товары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— ключевые ресурсы и примеры товаров, которые Канада производит и экспортирует. Сильная сторона страны — природные ресурсы и переработка, а внешняя торговля во многом опирается на связи с соседями.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ресурсов показывает, что экономика Канады сильна там, где есть сырьё: лес, энергия, сельское хозяйство и минералы. Товары разной степени переработки помогают удерживать позиции в международной торговле.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структуре экономики Канады (публичные справочные материалы; точные доли варьируются по годам).
</a:t>
            </a:r>
            <a:endParaRPr lang="en-US" sz="6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156" y="14788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60915"/>
            <a:ext cx="252900" cy="20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повседневная жизнь канадцев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как общий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помогает людям из разных провинций чувствовать себя частью одной страны. Канадцы часто следят за матчами лиги и поддерживают местные команды, превращая спорт в разговор каждого сезона.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Британские, французские и коренные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Канадская культура складывалась из влияний британских и французских традиций, а также наследия коренных народов. Поэтому в музыке, праздниках и повседневных обычаях встречаются разные стили и символы.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вкус и сезонные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сироп — узнаваемый символ, связанный с весенним сбором сока и семейными праздниками. В разных регионах проходят фестивали, где угощают сладостями и показывают местные ремёсла.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в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объединяют жителей многих национальностей, поэтому повседневная жизнь становится многоязычной и разнообразной. Школы, рынки и мероприятия помогают людям узнавать традиции друг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Канады и многонациональный состав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многонациональность влияет и иммиграция: многие семьи приезжают в Канаду на учёбу, работу и воссоединение. Это отражается на языке общения и культурных событиях в мегаполисах.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населения формируют социальную и языковую среду страны: в школах и городских сообществах чаще встречаются разные языки и традиции. Поэтому двуязычие дополняется многокультурностью.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о составе населения и миграции по открытым статистическим материалам; точные доли зависят от года и методики.
</a:t>
            </a:r>
            <a:endParaRPr lang="en-US" sz="6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в системе образования Канады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общего маршрута; конкретные программы и названия ступеней могут отличаться между провинциями.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который объединяет страну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хоккей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считается самым известным видом спорта в Канаде. Его играют на площадках и во дворах, а болельщики с интересом обсуждают результаты и матчи.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лакросс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тёплый сезон, популярность сохраняет лакросс. Этот вид спорта поддерживает активный образ жизни и даёт возможность тренироваться всей общиной.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года: НХЛ и местные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Канадцы внимательно следят за матчами НХЛ и часто поддерживают команды своего региона. Долгая зима и холодная погода делают зимние виды спорта частью повседневной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места Канады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ландшафты мирового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Ниагарский водопад и Скалистые горы показывают природное богатство страны. Такие места привлекают путешественников масштабом и красотой, а ещё дают представление о том, как устроены канадские экосистемы.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культурные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Квебек и башня CN Tower в Торонто подчёркивают городскую сторону Канады. Они знакомят с историей и современной жизнью мегаполиса, объединяя архитектуру, туристические маршруты и культурные события.
</a:t>
            </a:r>
            <a:endParaRPr lang="en-US" sz="9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торговые партнёры Канады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внешней торговле Канада особенно связана с североамериканским рынком. Поэтому значительная часть поставок и закупок идёт через отношения с США.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перечень партнёров, видно сочетание крупных экономик Азии и Европы и главного соседа — США. Это помогает Канаде стабилизировать спрос на ресурсы и товары.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 направлениях торговли Канады; конкретные позиции и объёмы зависят от года и используемой статистики.
</a:t>
            </a:r>
            <a:endParaRPr lang="en-US" sz="6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Канаде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«Канада» происходит из ирокезского слова kanata, которое связывают с понятием «деревня» или «поселение». Слово помогает понять, как европейцы узнавали местность через местных жителей.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Канаде находится очень много озёр, поэтому вода и природа играют заметную роль в жизни людей. Многие регионы строятся вокруг рек, водоёмов и маршрутов, по которым перевозили грузы.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расположены одни из самых северных населённых пунктов мира. Из-за климата там особенно важно продуманное жильё, транспорт и сезонные привычки.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также известна длинными береговыми линиями и большим количеством национальных парков. Эти территории помогают сохранять экосистемы и дают людям возможность безопасно знакомиться с природой.
</a:t>
            </a:r>
            <a:endParaRPr lang="en-US" sz="8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Канада выделяется среди стран мира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сочетает огромную территорию, богатую природу, два официальных языка и многонациональное население. Это мирное, развитое государство с экономикой, основанной на ресурсах, промышленности и торговле, и высоким уровнем жизни.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2026-05-13T02:17:22Z</dcterms:created>
  <dcterms:modified xsi:type="dcterms:W3CDTF">2026-05-13T02:17:22Z</dcterms:modified>
</cp:coreProperties>
</file>