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часть речи, которая передаёт состояние и оценку.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категорию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разбирать части речи, понимать безличные предложения и не путать похожие формы слов. Она часто встречается в описаниях природы, чувств и правил поведения, поэтому нужна для точной и грамотной речи.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смысловые группы показывают, что категория состояния объединяет не один, а несколько близких типов значений.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группы помогают быстро распознавать значение слов этой части речи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русского языка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категории состояния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значения чаще всего выражают такие слова и как они работают в речи.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объединяются по смыслу: они описывают не предмет, а общую ситуацию, чувство или необходимость.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после дождя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окном темнеет, по стеклу бегут капли, а на улице холодно и сыро. В такой картине слова не называют предметы или действия, а создают ощущение погоды и общего состояния среды. Именно так их легко заметить в тексте.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 героя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стоит у окна и долго молчит: ему грустно, тревожно и немного одиноко. Здесь слова передают не действие, а настроение человека. Они помогают читателю сразу понять, что чувствует герой, даже без подробного объяснения.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 школьном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говорит спокойно: сегодня нельзя шуметь, а выходить из класса можно только после звонка. Такие слова выражают запрет, разрешение и необходимость. Они звучат кратко, но точно передают важное правило поведения.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слова категории состояния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слово категории состояния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по которым можно определить эту часть речи в предложении.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категория состояния отличается от наречия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описывает признак действия: быстро, тихо, хорошо. Категория состояния не уточняет действие, а показывает общее состояние ситуации: в классе тихо, мне хорошо, на улице темнеет.
</a:t>
            </a:r>
            <a:endParaRPr lang="en-US" sz="2741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отвечает на вопрос как? и чаще относится к глаголу. Слова категории состояния передают состояние человека, природы или обстановки, поэтому смысл высказывания становится шире, чем просто признак действия.
</a:t>
            </a:r>
            <a:endParaRPr lang="en-US" sz="2741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наречие связано с действием, а слово категории состояния часто выступает сказуемым в безличной конструкции. Это помогает увидеть, что одинаковая форма может выполнять разные грамматические роли.
</a:t>
            </a:r>
            <a:endParaRPr lang="en-US" sz="274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одинаковым корнем могут работать по-разному: в зависимости от контекста меняется их связь с другими словами.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определяет грамматическую роль: форма сама по себе ещё не показывает часть речи.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похожих форм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категория состояния отличается от краткого прилагательного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обозначает признак предмета и связано с существительным: девочка весела, книга интересна. Категория состояния не называет признак предмета, а передаёт состояние человека или среды.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связано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согласуется с существительным по роду и числу. Слова категории состояния согласования не требуют: мне весело, на улице тепло, в классе интересно.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разбору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относится к предмету, это признак; если оно сообщает о состоянии ситуации, человека или природы, перед нами категория состояния. Такой способ проверки помогает избежать ошибок в разборе.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28588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похожие по форме, но разные по роли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одно и то же слово может относиться к разным частям речи.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форма не гарантирует одинаковую часть речи: решающими становятся смысл и синтаксическая роль.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«Категория состояния»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в повседневной речи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окна в дождливый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1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окном моросит дождь, и школьник смотрит на серый двор, где блестят лужи. Ему немного грустно, а в комнате уютно и тихо. Такие слова сразу передают настроение без длинных объяснений.
</a:t>
            </a:r>
            <a:endParaRPr lang="en-US" sz="192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 перемене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двери висит знак, и в коридоре слышно: сегодня нельзя шуметь. Ребята быстро понимают правило и стараются говорить тише. Слово категории состояния помогает коротко обозначить запрет и сделать сообщение ясным.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комната и зимнее утро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 классе ещё холодно, но дома у окна уже светло и спокойно. Ребёнок листает книгу, пока за стеклом темнеет небо. Такие слова описывают не действие, а общее состояние человека и окружающей среды.
</a:t>
            </a:r>
            <a:endParaRPr lang="en-US" sz="18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объединяет слова для описания не только погоды, но и чувств, запретов и времени.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встречаются описания природы и человека, но все группы связаны общей задачей — передать состояние как главный смысл.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встречаются чаще всего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9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учебных примеров по теме «Категория состояния» (иллюстративные данные для презентации).
</a:t>
            </a:r>
            <a:endParaRPr lang="en-US" sz="11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слов категории состояния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сообщения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безличном предложении слово категории состояния сообщает о состоянии как о главном факте. Оно не называет действие и обычно не требует указания действующего лица.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 — сказуемое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выполняют роль сказуемого: На улице темно, Мне тревожно, В комнате душно. Именно они организуют смысл предложения и помогают понять его общий характер.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подлежащего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этого типа нет названного подлежащего. Поэтому внимание сосредоточено не на том, кто действует, а на том, что происходит с окружающей средой или человеком.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как центр смысла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особенно заметны в описаниях погоды, настроения и обстановки. Они делают фразу короткой, точной и понятной даже без подробных пояснений.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безличное предложение со словом состояния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пошагово проверить, является ли слово сказуемым в безличном предложении.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принадлежит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показывает, кто испытывает состояние: мне холодно, тебе смешно, ему страшно. Он помогает сразу понять, к какому лицу относится переживание или ощущение.
</a:t>
            </a:r>
            <a:endParaRPr lang="en-US" sz="2529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сочетание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очень обычны в разговоре и школьных текстах. Они позволяют коротко и точно сказать о самочувствии, настроении, запрете или потребности без лишних слов.
</a:t>
            </a:r>
            <a:endParaRPr lang="en-US" sz="2529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как адресат ощущения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типа ребятам весело или нам нужно идти слово в дательном падеже называет того, кого касается состояние. Оно не обозначает действие, а лишь указывает на носителя чувства или необходимости.
</a:t>
            </a:r>
            <a:endParaRPr lang="en-US" sz="2328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со словом состояния стоит форма мне, тебе, ему, нам, вам или им, это важный признак. Он помогает отличить категорию состояния от других частей речи.
</a:t>
            </a:r>
            <a:endParaRPr lang="en-US" sz="2529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со словами в дательном падеже
</a:t>
            </a:r>
            <a:endParaRPr lang="en-US" sz="5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разные роли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весело может обозначать состояние, а может описывать действие. В предложении Детям весело это категория состояния, потому что речь идёт о переживании. А в сочетании Весело бежать по дорожке оно уже связано с глаголом и является наречием.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 разных контекстах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тепло тоже меняет роль в зависимости от предложения. В комнате тепло — это категория состояния, так как слово сообщает о среде. Но тёплое одеяло — уже прилагательное, потому что оно называет признак предмета.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омонимы
</a:t>
            </a:r>
            <a:endParaRPr lang="en-US" sz="5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853470"/>
            <a:ext cx="10121400" cy="24261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примеры для проверки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вопрос, пример и значение: так легче определить слова категории состояния в 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увидеть значение слова: состояние, возможность или запрет. Если слово не изменяется и сообщает о ситуации, оно относится к категории состояния.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«Категория состояния».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показаны на равных основаниях, чтобы удобнее сравнивать примеры и видеть общую систему значений.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связаны общей функцией: они называют состояние или оценку ситуации, а не предмет и не действие.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примеров по смысловым группам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8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учебных примеров из темы «Категория состояния» (иллюстративная схема для урока).
</a:t>
            </a:r>
            <a:endParaRPr lang="en-US" sz="12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32197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5223415"/>
            <a:ext cx="632400" cy="505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7257815"/>
            <a:ext cx="632400" cy="505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категории состояния в тексте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позволяют выразить мысль без длинного описания. Одно слово может передать погоду, настроение, запрет или необходимость очень ясно и экономно.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описание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пейзажных текстах такие слова делают картину выразительной: тихо, туманно, морозно, светло. Читатель сразу ощущает обстановку и настроение места.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они помогают показать чувства героя: мне обидно, ей радостно, нам интересно. Благодаря этому речь звучит естественно и понятно для собеседника.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состояния: 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помогает коротко и точно передавать состояние человека, природы и ситуации. Она не изменяется, часто выступает сказуемым в безличных предложениях и требует внимательного различения с другими частями речи.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2026-05-28T05:55:11Z</dcterms:created>
  <dcterms:modified xsi:type="dcterms:W3CDTF">2026-05-28T05:55:11Z</dcterms:modified>
</cp:coreProperties>
</file>