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журавль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 поучительная сказка о дружбе, вежливости и обиде.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без автора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журавль» — это народная сказка: ее рассказывали устно, а потом записали. В ней мало героев, простой сюжет и понятный вывод, поэтому историю легко слушать и обсуждать.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лиса и журавль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Лиса-хитрюга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в сказке кажется ловкой и уверенной в себе. Она умеет красиво приглашать в гости, но думает прежде всего о собственном удобстве и пользе.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Журавль-спокойный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выглядит терпеливым и вежливым. Он не спорит сразу, а старается вести себя спокойно, хотя тоже чувствует обиду, когда его не угощают по-доброму.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 гостях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умеют быть гостями, но не умеют заботиться друг о друге. Из-за этого обычный визит превращается не в праздник, а в повод для огорчения.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дружеского общения получается соперничество. Каждый герой замечает чужую неловкость и отвечает тем же, поэтому радость от встречи быстро исчезает.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приглашает журавля в гости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зовет журавля в гости и старается выглядеть радушной. Но ее угощение оказывается неудобным, и уже в этом заметно, что заботы о госте мало.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на тарелке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подает кашу, размазанную по тарелке. Лисе удобно есть такую еду, а журавль своим длинным клювом почти не может захватить ни кусочка.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укол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кажется смешной, потому что журавль остается голодным. Но за улыбкой уже прячется обида: угощение было сделано не для друга, а только для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приглашает лису в ответ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ссорится и не кричит. Он приглашает лису в гости так же вежливо, как это сделала она, будто ничего не произошло.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Неудобный кувшин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появляется кувшин с узким горлышком. Такая посуда удобна журавлю, но лиса не может добраться до еды своей короткой мордочкой.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словно показывает отражение первого угощения. Как лиса не подумала о журавле, так и журавль не подумал о лисе.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Снова пустой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Никто не наедается, и радости от встречи уже нет. Вместо дружбы остается только взаимная обида и неловкое молчание.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угощение оказалось неудобным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Неподходящая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удобна для лисы, потому что она может слизывать кашу. Но журавлю с длинным клювом такая подача совсем не подходит.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 удобен журавлю, зато лиса не может из него поесть. Сказка показывает, что одно и то же угощение бывает удобным не для всех.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подумать о госте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в сказке становится важной подсказкой. Перед тем как угощать или дарить, стоит подумать, будет ли это удобно и приятно другому человеку.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история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невнимание и обида возвращаются к героям.
</a:t>
            </a:r>
            <a:endParaRPr lang="en-US" sz="138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8346" y="983780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не хитрить с гостями и не делать вид, что угощаешь по-доброму. Настоящая вежливость начинается с внимания к тому, что нужно другому.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46675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без радости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журавля кажется справедливым, но он тоже не делает отношения лучше. Месть не превращает обиду в дружбу, а только добавляет новую.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35003" y="983786"/>
            <a:ext cx="2453821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строится на простом правиле: поступай с другим так, как хочешь, чтобы поступали с тобой. Тогда общение будет теплым и честным.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ведут себя за столом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старается угостить, но не заботится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улыбается и зовет гостя, словно настоящая хозяйка. Но тарелка с кашей показывает, что ей важнее собственное удобство, чем удобство журавля. От такого гостеприимства становится смешно и немного грустно.
</a:t>
            </a:r>
            <a:endParaRPr lang="en-US" sz="1464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отвечает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устраивает шумный спор и не обзывает лису. Он просто делает так же, как поступили с ним, и этим показывает свою обиду. В сказке нет драки, зато есть тихий и очень понятный ответ.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повторяются события в сказке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визит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приглашает журавля в гости и угощает его кашей на тарелке. Журавль старается поесть, но не может и остается голодным.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визит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приглашает лису к себе и ставит угощение в кувшине с узким горлышком. Теперь уже лиса не может достать еду.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двух похожих встреч герои обижаются друг на друга. Повторы помогают легко запомнить сказку и увидеть, как поступок возвращается к тому, кто его сделал.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сказка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8413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смешно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история вызывает улыбку: герои так стараются угостить друг друга, но не могут поесть. Смешной момент помогает легко запомнить сказку и сразу увидеть, что в ней есть скрытый урок.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3346947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становится жалко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журавль и лиса остаются голодными, их уже не хочется только дразнить. Читатель понимает, что оба героя сами испортили встречу, хотя могли бы сделать её доброй и приятной.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6135475" y="1061800"/>
            <a:ext cx="2454002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обида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ясное чувство: обида быстро рождает новую обиду. Сказка показывает, что без уважения, внимания и доброжелательности даже знакомые и близкие перестают доверять друг другу.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о лисе и журавле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9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зовёт гостя, но угощает его так, чтобы самой было удобно. Внешне это похоже на гостеприимство, а на деле — на насмешку. Такая сцена напоминает, что добрые слова мало что значат без заботы о другом.
</a:t>
            </a:r>
            <a:endParaRPr lang="en-US" sz="1490" dirty="0"/>
          </a:p>
        </p:txBody>
      </p:sp>
      <p:sp>
        <p:nvSpPr>
          <p:cNvPr id="11" name="Text 2"/>
          <p:cNvSpPr txBox="1"/>
          <p:nvPr/>
        </p:nvSpPr>
        <p:spPr>
          <a:xfrm>
            <a:off x="529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угощение не по-настоящему доброе
</a:t>
            </a:r>
            <a:endParaRPr lang="en-US" sz="1530" dirty="0"/>
          </a:p>
        </p:txBody>
      </p:sp>
      <p:sp>
        <p:nvSpPr>
          <p:cNvPr id="12" name="Text 3"/>
          <p:cNvSpPr txBox="1"/>
          <p:nvPr/>
        </p:nvSpPr>
        <p:spPr>
          <a:xfrm>
            <a:off x="4766710" y="3461224"/>
            <a:ext cx="38460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не спорит и не кричит, а отвечает тем же способом. Ему кажется, что он восстановил справедливость, но дружба от этого не становится крепче. Сказка учит решать недоразумение по-доброму, а не повторять чужую ошибку.
</a:t>
            </a:r>
            <a:endParaRPr lang="en-US" sz="1427" dirty="0"/>
          </a:p>
        </p:txBody>
      </p:sp>
      <p:sp>
        <p:nvSpPr>
          <p:cNvPr id="13" name="Text 4"/>
          <p:cNvSpPr txBox="1"/>
          <p:nvPr/>
        </p:nvSpPr>
        <p:spPr>
          <a:xfrm>
            <a:off x="4766588" y="2995402"/>
            <a:ext cx="38460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Ответная хитрость не лечит обиду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пошло не так в гостях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невнимание и хитрость превращают обычный визит в обиду.
</a:t>
            </a:r>
            <a:endParaRPr lang="en-US" sz="1202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500" y="1581400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88" y="2624525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3475" y="3708750"/>
            <a:ext cx="874200" cy="87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и журавль в русских сказках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Лиса-хитрец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лиса часто выглядит ловкой и изобретательной. Она умеет быстро придумать выход, но не всегда думает о честности. Поэтому дети легко запоминают её по хитрым поступкам.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Журавль-спокойствие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обычно кажется важным, степенным и терпеливым. Он не любит шумных ссор и старается держаться с достоинством. В этой сказке его спокойствие особенно заметно за столом.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через еду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угощение помогает увидеть характеры героев без длинных объяснений. Тарелка и кувшин сразу показывают, кто думает о себе, а кто отвечает тем же. Так сказка становится яркой и понятной.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и настоящая жизнь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9699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Неудобный подарок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дарят вещь, которой трудно пользоваться, или угощают так, что гостю неловко. Тогда он чувствует себя неважно, как журавль в сказке, и радость от встречи быстро исчезает.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2695181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тоже могут ранить, если в них есть насмешка или невнимание. В такой момент человеку хочется ответить тем же, хотя это только усиливает обиду и портит отношения между людьми.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830676" y="1394752"/>
            <a:ext cx="1683167" cy="29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лучше спросить, что порадует другого, и выбрать добрый поступок. Забота выглядит просто, но именно она делает общение спокойным, дружелюбным и по-настоящему приятным.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короткая, но запоминается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3623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два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нет множества персонажей, поэтому ребёнку легко следить за событиями. Лиса и журавль сразу запоминаются, а их характеры становятся понятны уже по первым поступкам.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5161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повторяющийся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один герой приглашает в гости, потом второй отвечает тем же. Такой повтор помогает быстро понять порядок событий и пересказать сказку без лишних трудностей.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56686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Каша, тарелка, кувшин, длинный клюв и узкое горлышко делают историю очень наглядной. Эти предметы помогают представить сцену почти как маленькую комедию.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978448" y="1848788"/>
            <a:ext cx="1606221" cy="25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требует долгих объяснений: хитрость оборачивается обидой. Поэтому сказка легко остаётся в памяти и помогает детям увидеть связь между поступком и его результатом.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поступков героев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эгоизм и ответная хитрость приводят к обиде и потере доверия.
</a:t>
            </a:r>
            <a:endParaRPr lang="en-US" sz="142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было поступить лучше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8320" y="983780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гостя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мог бы выбрать такую посуду, из которой гостю удобно есть. Тогда угощение стало бы настоящим знаком внимания, а не поводом для смешной, но неприятной обиды.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46642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 вкусе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угощением можно узнать, что любит гость и как ему удобнее есть. Такой простой вопрос показывает уважение и помогает избежать неловкости ещё до того, как она появится.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134974" y="983786"/>
            <a:ext cx="2453814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по-доброму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бы герои думали не о том, как перехитрить друг друга, а о том, как порадовать, встреча стала бы весёлой. Доброе отношение всегда делает общение легче и теплее.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244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важнее хитрости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Хитрый поступок может сначала показаться смешным или удачным, но потом он оборачивается обидой. Вежливость помогает избежать ссоры и сохранить добрые отношения между людьми.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3539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хозяин и хороший гость замечают, удобно ли рядом другому человеку. Если заботиться не только о себе, встреча становится радостной и запоминается надолго.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5965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не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Ответить тем же способом легко, но такой шаг не лечит обиду. Он только делает разговор холоднее и показывает, что доверие между героями уже пошатнулось.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4260" y="1061800"/>
            <a:ext cx="1837769" cy="30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возвращается добром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поступает внимательно и честно, рядом с ним становится спокойно. Сказка напоминает: добрый поступок делает общение лучше, чем самая остроумная хитрость.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которая учит дружить по-настоящему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«Лиса и журавль» напоминает, что обман и ответная хитрость быстро портят отношения. А уважение, забота и добрые слова делают дружбу тёплой и настоящей.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2026-05-27T13:35:29Z</dcterms:created>
  <dcterms:modified xsi:type="dcterms:W3CDTF">2026-05-27T13:35:29Z</dcterms:modified>
</cp:coreProperties>
</file>