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 и пчела в литературе: два образа, два смысла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насекомых, две оценки, два взгляда на труд и поведение.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муху и пчелу сравнивают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легко узнаются, поэтому в баснях, стихах и сказках они быстро передают характер: муха — суету и назойливость, пчела — труд, порядок и пользу.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мухи: литературные значения и ассоциации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 в художественном тексте часто выглядит как мелкая, суетливая и раздражающая деталь, которая сразу создаёт ощущение беспокойства и внутреннего дискомфорта.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связаны устойчивые выражения, где подчёркиваются назойливость и бессмысленная активность. Такой образ помогает автору показать пустые движения без реального результата.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муха нередко становится знаком духоты, грязи или тесного пространства. Через неё передаётся не только быт, но и настроение сцены.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мухи и пчелы в художественном 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образа по-разному оцениваются автором и читателем.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образов помогает быстро понять, кого автор осуждает, а кого уважает. Через простое сопоставление раскрывается нравственный смысл текста.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текстов и образной системы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мухи в литературной детали и сравнении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и настроение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 часто появляется как маленькая, но заметная деталь, которая усиливает ощущение духоты, беспорядка или неуютной обстановки. Она делает сцену более напряжённой.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олицетворение пустой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и сатирических текстах муха может олицетворять вмешательство не по делу, шумную самоуверенность и бесполезную суету. Образ строится через поведение, а не внешность.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чаще связаны с мухой и пчелой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важнее не сами насекомые, а то, какое отношение они вызывают у читателя и как помогают оценить поведение героя.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образа прежде всего несут оценку действий. Муха тянет к отрицательному смыслу, пчела — к положительному и созидательному.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по литературным текстам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пчелы: труд, порядок и польза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 литературе чаще всего связана с трудолюбием, точностью и полезной деятельностью. Её движение от цветка к цветку выглядит как спокойная и нужная работа.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пчелы включает мёд, цветы, соты и дружную жизнь семьи. Благодаря этим деталям она становится знаком природной гармонии и разумного труда.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мухи, пчела вызывает уважение. Она приносит результат не только себе, но и другим, поэтому её образ связан с пользой для всех.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как образ согласия и общего дела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пчела часто показывает, как важны распределение ролей, дисциплина и взаимная поддержка. Такой образ делает коллективную работу наглядной и понятной.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Пчелиная семья становится моделью упорядоченного мира, где каждый выполняет своё дело. Авторы используют этот символ, чтобы показать ценность ответственности и общего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признаков образов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прямого авторского объяснения читатель быстро чувствует разницу между образами по деталям поведения и общей атмосфере.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сильнее связана с пользой, трудом и гармонией, а муха — с беспорядком и отрицательной оценкой.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сравнительный анализ образов в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создаётся образ пчелы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художественном описании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Пчелиная семья как художественный образ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Пчелиная семья в литературе показывает, как согласованно действует сообщество, где у каждого есть своё дело и ответственность перед общим результатом.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Матка, рабочие пчёлы и трутни образуют стройную систему, в которой ценятся порядок, взаимная зависимость и чёткое распределение ролей.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сопоставляют пчелиный улей с человеческим коллективом, чтобы подчеркнуть важность дисциплины, доверия и общего труда ради цели.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понять простую мысль: успех группы зависит не от одного героя, а от ответственности каждого участника.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001" y="914638"/>
            <a:ext cx="743604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средства создания образов мухи и пчелы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средства помогают автору сделать образ насекомого выразительным и сразу задать оценку ситуации или персонажа.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сравнения, олицетворение и контраст не просто украшают текст: они помогают автору быстро передать оценку и раскрыть смысл противопоставления.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текстов и образной системы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 образов в тексте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не «количество насекомых», а силу читательского отклика, который создаёт образ в художественном тексте.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вызывает более тёплое и упорядоченное восприятие, а муха — раздражение и ощущение хаоса; именно это и делает их удобной парой для сравнения.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образов в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подчёркивает контраст между мухой и пчелой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простые детали: движение, звук, поведение насекомого. Уже на этом этапе становится ясно, какой образ автор считает приятным, а какой — раздражающим.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контраст превращается в нравственную мысль: ценность человека определяется не шумом и мельканием, а пользой, ответственностью и умением доводить дело до конца.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муха и пчела ставятся рядом как противоположности. Одна показывает суету и бесполезность, другая — сосредоточенность, труд и видимый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 народной и литературной традиции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как знак доброго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литературе пчела часто связана с мёдом — итогом аккуратного и терпеливого труда. Такой образ легко понять школьнику: старание приносит не пустую суету, а заметную пользу. Поэтому пчела обычно вызывает уважение и доверие.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как образ дружной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сравнивают пчелиную семью с хорошо организованным коллективом. В этом образе важны порядок, взаимопомощь и общая цель. Он помогает показать, что труд становится особенно ценным, когда каждый делает своё дело ответственно и точно.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соты и гармония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в художественном тексте обычно окружена образами цветка, сот и света. Эти детали создают ощущение красоты, согласия и живого движения природы. Благодаря этому пчела остаётся не просто насекомым, а ярким символом созидания и полезной жизни.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сравнительный анализ образов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внешний образ, но и авторскую оценку, скрытую в словах и деталях.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противопоставления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Пчела, наоборот, показывает ценность труда, дисциплины и спокойной сосредоточенности, когда результат важен не только для себя, но и для других.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противопоставление этих образов помогает читателю самому сделать вывод: уважения заслуживает тот, кто работает осмысленно и отвечает за свои действия.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 в литературе напоминает о пустой суете, бесполезных движениях и поведении, которое мешает окружающим и не приносит пользы ни делу, ни людям.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образы мухи и пчелы встречаются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образ мухи особенно удобен для сатиры, а пчела — для похвалы труда и порядка.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показывает универсальность образов: один лучше передаёт критику, другой — положительную оценку труда и гармонии.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наблюдений по школьной программе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выводы по теме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 и пчела в литературе образуют контрастную пару, которая помогает автору быстро показать разницу между бесполезной суетой и осмысленным трудом.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мухи чаще связан с раздражением, хаотичностью и пустыми движениями, а образ пчелы — с порядком, пользой и добросовестной работой.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простые фигуры писатели говорят о человеческом поведении, ответственности и месте каждого человека в общем деле.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даже маленькая деталь может стать важным символом и помочь выразить серьёзную мысль без прямого назидания.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мухе и пчеле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мухи и пчелы учат видеть в литературе смысл обычных деталей: один образ осуждает пустую суету, другой прославляет труд, пользу и ответственность.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2026-05-22T23:13:55Z</dcterms:created>
  <dcterms:modified xsi:type="dcterms:W3CDTF">2026-05-22T23:13:55Z</dcterms:modified>
</cp:coreProperties>
</file>