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Млекопитающие: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разнообразный класс животных с уникальными особенностями и ролью в природе.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появились около 220 млн лет назад в мезозойскую эру. Их преимуществами стали тёплокровность, забота о детёнышах и развитый мозг, что обеспечило широкое расселение по миру и успешную адаптацию к разнообразным условиям.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млекопитающих и их эволюционные черты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жители и их приспособления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заселили почти все наземные экосистемы — от арктических тундр до тропических лесов. Так, белый медведь прекрасно выживает в Арктике, а кенгуру обитает в открытых просторах Австралии.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обитатели с уникальными способностями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дельфины полностью адаптированы к плаванию в океанах, с обтекаемой формой тела и специализированными конечностями, позволяющими комфортно передвигаться под водой и добывать пищу.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и подземные специалисты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освоили полёт благодаря кожистым перепонкам на крыльях, а кроты приспособились к подземному образу жизни с мощными копательными лапами для рытья тоннелей.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среды обитания млекопитающих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и водные млекопитающие
</a:t>
            </a:r>
            <a:pPr algn="l" indent="0" marL="0">
              <a:lnSpc>
                <a:spcPct val="100000"/>
              </a:lnSpc>
              <a:buNone/>
            </a:pPr>
            <a:r>
              <a:rPr lang="en-US" sz="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животные, такие как волк и слон, обитают в лесах и саваннах, а кит и морж имеют приспособления для жизни в воде — обтекаемая форма тела и дыхательные органы.
</a:t>
            </a:r>
            <a:endParaRPr lang="en-US" sz="1446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среды обитания и примеры адаптаций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Полуводные и летающие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Полуводные млекопитающие, например бобр и выдра, умеют эффективно использовать и воду, и сушу, а летучие мыши с кожистыми крыльями способны к активному ночному полёту.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большинства млекопитающих покрыто шерстью, которая служит для защиты и терморегуляции. У них отчетливо выражена шея и наружные ушные раковины, усиливающие восприятие звуков.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внешнего строения млекопитающих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могут иметь когти или копыта и служат для передвижения и защиты. Тело разделено на голову, туловище и конечности, причем размеры сильно варьируются в зависимости от вида.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поддерживают стабильную температуру тела благодаря высокому уровню обмена веществ, что позволяет им сохранять активность в разных условиях.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 и терморегуляция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 подкожный жир защищают от переохлаждения и перегрева, а также снижают потерю влаги с поверхности кожи.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проходят сезонную линьку, меняя густоту шерстяного покрова для адаптации к изменениям климата.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состоит из плотного подшерстка, который сохраняет тепло, и длинных остевых волос, защищающих кожу от повреждений и влаги.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шерстяного покрова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меняют окраску шерсти в зависимости от сезона, как заяц-беляк, что помогает им маскироваться и выживать в изменяющихся условиях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органов чувств у млекопитающих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зрении и слуха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млекопитающих цветное зрение улучшает восприятие окружающего мира. Летучие мыши используют эхолокацию — излучают звуки и улавливают эхосигналы для ориентации и охоты ночью.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и осязание в жизни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Мощный нюх у собак и медведей помогает находить пищу и ориентироваться. Чувствительные вибриссы на морде играют важную роль в осязании и определении препятствий в темноте.
</a:t>
            </a:r>
            <a:endParaRPr lang="en-US" sz="13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22574" y="1649799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и функции скелета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включает череп, позвоночник, пояса и парные конечности, выполняя опорную, защитную и двигательную функции, поддерживая тело и обеспечивая движения.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 скелета млекопитающих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136907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строения конечностей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конечностей сильно различается: у летучих мышей пальцы удлинены для полёта, у китов передние конечности трансформированы в ласты, а у кротов лапы адаптированы для рытья.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содержит два затылочных мыщелка, что обеспечивает прочное соединение с позвоночником и хорошую подвижность головы.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признаки скелета млекопитающих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Вторичное костное нёбо позволяет одновременно дышать и питаться, что важно для активного образа жизни.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челюсть состоит из одной кости с каждой стороны, что усиливает её прочность и эффективность при пережёвывании пищи.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разделён на пять отделов — шейный, грудной, поясничный, крестцовый и хвостовой — с вариациями, отражающими образ жизни и двигательные способности.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5350" y="1588841"/>
            <a:ext cx="3248100" cy="260101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2350" y="1587500"/>
            <a:ext cx="4818000" cy="11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млекопитающих имеет развитый мозговой отдел, который обеспечивает защиту и размещение большого мозга. Наличие вторичного костного нёба позволяет животным одновременно есть и дышать, что повышает эффективность питания.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млекопитающих: особенности строения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026800"/>
            <a:ext cx="4818000" cy="11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Зубная система у млекопитающих гетеродонтная — включает резцы, клыки, премоляры и моляры. Например, у хищников, как у кошек, развито острое клыковое вооружение, а у грызунов — мощные резцы для грызения.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позвоночного столба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у млекопитающих состоит из нескольких отделов: шейного, грудного, поясничного, крестцового и хвостового. Обычно в шейном отделе семь позвонков, обеспечивающих свободу движения головы.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позвоночника млекопитающих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и исключения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позвоночника позволяет эффективно двигаться, будь то бег, плавание или лазание. Исключением являются некоторые ленивцы с изменённым числом шейных позвонков — от пяти до девяти, что связано с особой структурой их тела.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Плечевой пояс поддерживает передние конечности, обеспечивая их подвижность и силу, а тазовый пояс надёжно фиксирует задние конечности для опоры тела и передвижения. Оба пояса играют ключевую роль в locomotion.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и строение конечностей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у млекопитающих имеют разные формы: у лошадей — копыта для быстрого бега по суше, у выдр — перепонки для плавания, у летучих мышей — крылья для полёта, а у китов — ласты для жизни в воде.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Поперечно-полосатая мускулатура обеспечивает движение тела, позволяя выполнять разнообразные действия — от бега до плавания. Эти мышцы работают быстро и эффективно, обеспечивая активный образ жизни.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мускулатуры млекопитающих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Жевательные мышцы развиты у млекопитающих благодаря разнообразию пищи, что позволяет обрабатывать твердые корма и мясо. Эта особенность влияет на форму черепа и силу укуса.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Мимические мышцы выражают эмоции и настроения, особенно у приматов. Межрёберные мышцы вместе с диафрагмой играют ключевую роль в дыхании, поддерживая жизненно важные процессы.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отделяет грудную полость от брюшной и отвечает за вдох и выдох, позволяя млекопитающим эффективно дышать даже во время активных движений, таких как бег или плавание.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и особенности дыхательной мускулатуры
</a:t>
            </a:r>
            <a:endParaRPr lang="en-US" sz="268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Межрёберные мышцы работают синергично с диафрагмой, усиливая дыхательные движения. Это обеспечивает высокую выносливость и поддерживает интенсивное газообменное обеспечение тканей в различных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хвостовые мышцы дельфинов
</a:t>
            </a:r>
            <a:pPr algn="ctr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обладают сильно развитой мускулатурой хвоста и спины, что позволяет им совершать быстрые и манёвренные движения в воде. Эти мышцы обеспечивают мощные толчки для плавания на большие расстояния.
</a:t>
            </a:r>
            <a:endParaRPr lang="en-US" sz="1323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крота для рытья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кротов передние конечности укреплены мощными мышцами, приспособленными к копанию грунта. Такая мускулатура помогает быстро перемещать землю и строить сложные подземные тоннели.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мускулатуры к среде обитания
</a:t>
            </a:r>
            <a:endParaRPr lang="en-US" sz="27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млекопитающих варьируются от крошечной землеройки весом около 1,5 граммов до гигантского голубого кита, достигающего 180 тонн. Такое разнообразие отражает адаптацию к различным экологическим нишам.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и форм млекопитающих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и поведение млекопитающих очень разнообразны: летучие мыши летают, кенгуру прыгают, а киты плавают. У каждой группы адаптации выражены в особенности глаз, строении носа и длине конечностей.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— близкие к 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Приматы, такие как шимпанзе и люди, обладают высокоразвитым мозгом и тонкой моторикой. Они отличаются социальным поведением и сложными формами общения, что делает их уникальными среди млекопитающих.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Китообразные — мастера водной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дельфины — водные млекопитающие с обтекаемым телом и ластами. Они используют эхолокацию для ориентирования и общения под водой, что адаптировано к жизни в океанах и морях.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семейства кошачьих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Львы, тигры и другие кошачьи имеют острые клыки и когти, позволяющие охотиться эффективно. Их сильная мускулатура и острое зрение делают их вершиной пищевой цепи в своих средах обитания.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класса млекопитающих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регулируют численность различных популяций, участвуют в распространении семян и плодов, что способствует восстановлению и поддержанию лесных и других экосистем.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млекопитающих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переносят семена на значительные расстояния, способствуя росту деревьев. Летучие мыши опыляют цветы и активно контролируют популяции насекомых, снижая вред от вредителей.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0" y="302595"/>
            <a:ext cx="2865900" cy="262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000" y="302550"/>
            <a:ext cx="3471900" cy="40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млекопитающих для природы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играют ключевую роль в экосистемах благодаря сложному строению и адаптациям. Они важны для баланса природы, служат источником пищи и материалов, а также объектами научных исследований и охраны.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2026-05-09T15:26:25Z</dcterms:created>
  <dcterms:modified xsi:type="dcterms:W3CDTF">2026-05-09T15:26:25Z</dcterms:modified>
</cp:coreProperties>
</file>