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который научил видеть человека глубже, чем внешность.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Диего Веласкес: художник правды, света и человеческого характера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XVII века: королевский двор и строгие правила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Габсбургов искусство служило власти, а жизнь художника при дворе требовала точности, сдержанности и умения работать для короля.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обучение в Севилье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родился в Севилье в 1599 году, в одном из самых богатых и оживленных городов Испании того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главным учителем стал Франсиско Пачеко — художник и теоретик, у которого Веласкес изучал рисунок, композицию и основы изображения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работах заметны внимательный взгляд, интерес к повседневным сценам и умение точно передавать лица и предметы.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картины: простая жизнь и точные детали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бодегоны Веласкеса показывают кухню, еду и обычных людей. В «Старой кухарке» и «Завтраке» особенно заметны контраст света и тени, а также тщательная передача керамики, ткани и пищи.
</a:t>
            </a:r>
            <a:endParaRPr lang="en-US" sz="1194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картины делают обычные вещи выразительными и важными. Художник показывает, что даже простая сцена может быть интересной, если смотреть на нее внимательно и честно.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Мадрид и служба королю Филиппу IV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1623 год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переезжает в Мадрид. После успеха при дворе он становится придворным художником Филиппа IV.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пишет короля, членов его семьи, придворных, шутов и слуг, стараясь передать не только внешность, но и характер каждого человека.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Веласкес становится одним из самых уважаемых художников Испании и получает особое положение при дворе.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Веласкеса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тем показывает, что Веласкес работал в разных жанрах, но чаще всего обращался к людям при дворе и к образу человека вообще.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придворные сцены занимают главное место, потому что именно в них особенно ярко проявился талант художника.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Веласкеса, XVII век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не приукрашивал моделей без необходимости. Он стремился показать человека таким, каким его можно было увидеть в реальной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двора: внешность и характер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были важны выражение лица, поза, одежда и жест. Даже небольшая деталь помогала понять настроение и положение героя.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портреты Филиппа IV, инфанты Маргариты, придворных и шутов, которых художник изображал с уважением и вниманием.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портреты Веласкеса выглядят торжественно, но не холодно: в них чувствуется живой человек, а не только высокий титул.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«Менины»: самая знаменитая картина Веласкеса
</a:t>
            </a:r>
            <a:endParaRPr lang="en-US" sz="2822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картина так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на заднем плане, свет и необычная точка зрения делают картину загадочной. Именно поэтому «Менины» считают одним из самых умных и известных произведений в истории искусства.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изображен на полотне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инфанта Маргарита и ее окружение: фрейлины, карлики, собака и сам Веласкес. Сцена кажется случайной, но на самом деле тщательно продумана.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композиция «Менины»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Веласкес ведет взгляд зрителя по всему пространству картины.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часто не обводил предметы четкой линией. Он строил форму с помощью света и тени, поэтому фигуры выглядят естественно и объемно.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вместо жесткого контура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его мазки могут казаться почти случайными, но на расстоянии они складываются в точный образ. Так художник добивался живости и движения.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мазок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мастер передавал шелк, бархат, металл и кожу. Разные поверхности у него выглядят по-разному, поэтому персонажи кажутся очень настоящими.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 материалы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мягким переходам и вниманию к полутонам картины Веласкеса не выглядят застывшими. Они словно продолжают жить прямо перед зрителем.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живого изображения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писал Веласкес: свет, воздух и свободный мазок
</a:t>
            </a:r>
            <a:endParaRPr lang="en-US" sz="27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богиня в испанской живописи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XVII века такая картина была смелым шагом: обнажённая Венера в испанском искусстве встречалась редко. Веласкес не делает её холодной статуей, а показывает живой и спокойной женщиной, окружённой мягким светом и тишиной.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Зеркало, которое меняет взгляд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становится важной частью сюжета: оно не только связано с образом красоты, но и заставляет зрителя задуматься, кто на кого смотрит. Благодаря этому сцена кажется не просто мифом, а тонким разговором о взгляде и образе.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 с зеркалом»: мифологический образ в мягком стиле
</a:t>
            </a:r>
            <a:endParaRPr lang="en-US" sz="22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3722" y="1676050"/>
            <a:ext cx="338185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Диего Веласкеса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работы художника и показано, как он работал в разных жанрах.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одинаково уверенно писал и повседневную жизнь, и историю, и мифологию, но особенно прославился как мастер портрета и сложной композиции.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данные о творчестве Диего Веласкеса; даты произведений приведены по материалам музейных каталогов и справочников по истории искусства.
</a:t>
            </a:r>
            <a:endParaRPr lang="en-US" sz="924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картины — момент передачи ключей после осады Бреды. Веласкес показывает не шум триумфа, а спокойное, почти торжественное общение двух командующих.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не унижает побеждённого: фигуры стоят почти на одном уровне, а жесты выглядят сдержанно и уважительно. Так художник подчёркивает достоинство людей даже после войны.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важна ещё и как пример того, как историческое событие можно передать без жестоких деталей. Вместо резкости зритель видит порядок, свет и ясную композицию.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«Сдача Бреды»: историческая сцена без грубости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стиль Веласкеса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работы художника кажутся более лёгкими и пространственными, хотя он по-прежнему сохранял точность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плотной, тёмной манеры к более светлой и свободной живописи, особенно заметной в зрелых портретах.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общепринятой периодизации творчества Веласкеса и анализа его ранних и поздних работ.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57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87" y="30952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925" y="404350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 Италию и новые идеи в живописи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Веласкес увидел произведения, связанные с античностью, и по-новому задумался о красоте человеческого тела и о том, как строить фигуру в пространстве.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Тициана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 для него стало знакомство с живописью Тициана. Отсюда — интерес к цвету, мягким переходам и более свободной передаче света на одежде и коже.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впечатления помогли художнику лучше организовывать глубину и воздух в композиции. Картины стали казаться менее тяжёлыми и более открытыми для взгляда.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поездок Веласкес соединил испанскую сдержанность с европейской широтой. Благодаря этому его поздние работы выглядят одновременно строгими и очень живыми.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папы Иннокентия X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портрете Веласкес показывает не только высокое положение папы, но и его напряжённый характер. Красные одежды, резкий взгляд и сжатые губы создают ощущение внутренней силы и настороженности.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поражает точностью наблюдения: кажется, что перед зрителем живой человек, а не только церковный правитель. Именно поэтому портрет считают одним из самых выразительных в истории живописи.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при дворе: художник и организатор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1623 — начало службы при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Мадрид Веласкес становится придворным художником Филиппа IV и быстро получает признание за точность портретов и спокойную манеру письма.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1630–1650-е — работа для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картин, художник помогает оформлять королевские резиденции и участвует в подготовке придворных церемоний. Его обязанности выходят далеко за рамки мастерской.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1659 — орден Сантьяго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рыцарского ордена стало редкой честью для живописца. Это показало, насколько высоко при дворе ценили талант и службу Веласкеса.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Веласкес важен для истории искусства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картины стали образцом для художников, которые хотели соединить правду наблюдения с художественной свободой.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важен не одной чертой, а сочетанием нескольких качеств: он точно видел человека, умел строить сложную сцену и влиял на искусство следующих веков.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общеизвестных оценок творчества Веласкеса в истории европейского искусства.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1660 году Веласкес умер в Мадриде, завершив путь мастера, который много лет работал рядом с королём и создал одни из самых известных портретов своего времени.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его уважали при дворе, но особенно широкая слава пришла позже, когда искусствоведы начали изучать его как новатора света, пространства и композиции.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произведения сегодня находятся в музее Прадо в Мадриде. Там они стали частью главной коллекции испанской живописи и привлекают посетителей со всего мира.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Веласкеса изучают как художника, который умел видеть не только внешний облик, но и характер человека. Поэтому его имя остаётся важным для истории искусства.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мировая слава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художник, который учил видеть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показал, что картина может передавать не только внешность, но и характер, настроение и достоинство человека. Его искусство сделало повседневность и придворную жизнь частью большой истории живописи.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2026-05-22T20:39:46Z</dcterms:created>
  <dcterms:modified xsi:type="dcterms:W3CDTF">2026-05-22T20:39:46Z</dcterms:modified>
</cp:coreProperties>
</file>