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«вид» и его значение в биологии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биологи определяют вид, почему это важно и как меняются границы видов.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внешнего сходства к генетике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вида прошло путь от описаний по внешнему облику к более точным научным критериям. Сегодня его определяют через наследственность, размножение и экологические связи, что сделало биологическую классификацию намного глубже.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признаки «вида»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— это основная единица классификации живых организмов, объединяющая особей, которые имеют общие признаки и могут давать плодовитое потомство при скрещивании друг с другом в природе.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вида характерно морфологическое сходство: особи обычно близки по строению, размерам, окраске и особенностям органов, что позволяет распознавать их в природе и в полевых наблюдениях.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единство означает общий генофонд и сходство наследственного материала. Именно оно помогает отличать действительно родственные группы от внешне похожих, но разных видов организмов в природе.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занимает собственную экологическую нишу, то есть использует определённые ресурсы и условия среды. Это снижает конкуренцию и помогает виду сохраняться в устойчивых сообществах долго.
</a:t>
            </a:r>
            <a:endParaRPr lang="en-US" sz="9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25" y="1798083"/>
            <a:ext cx="249900" cy="222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33063" y="1789450"/>
            <a:ext cx="209475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9350" y="1789450"/>
            <a:ext cx="239400" cy="23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20575" y="1789450"/>
            <a:ext cx="239400" cy="239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выделения вида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Морфологический критерий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строение остаётся первым ориентиром при определении вида. Сходные размеры, форма органов и окраска помогают быстро сравнивать организмы, особенно когда генетические данные ещё недоступны в поле.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критерий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подход позволяет проверить, насколько особи действительно близки друг к другу. Анализ ДНК и совместимость при скрещивании показывают, образуют ли они единый генофонд и родственную линию.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критерий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критерий учитывает, какие ресурсы, местообитания и условия использует организм. Два похожих вида могут не пересекаться в природе, потому что занимают разные ниши в природных сообществах.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Этологический критерий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Этологический критерий связан с поведением: сигналами, брачными ритуалами, временем активности и способами общения. Даже близкие формы могут не спариваться, если их поведение различается в деталях.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как элемент эволюции и изоляционные барьеры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1410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является элементарной единицей эволюции, потому что именно внутри него накапливаются наследственные изменения. Естественный отбор действует на особей, но результаты закрепляются в популяции и сохраняются.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0898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вида свой генофонд, отражающий историю происхождения и набор адаптаций. Он сохраняется благодаря ограниченному обмену генами и делает вид относительно устойчивой биологической системой в природе.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0386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Географические, экологические, этологические и генетические барьеры уменьшают скрещивание между популяциями. Со временем это ведёт к расхождению признаков и формированию самостоятельных эволюционных линий внутри вида.
</a:t>
            </a:r>
            <a:endParaRPr lang="en-US" sz="986" dirty="0"/>
          </a:p>
        </p:txBody>
      </p:sp>
      <p:sp>
        <p:nvSpPr>
          <p:cNvPr id="8" name="Text 5"/>
          <p:cNvSpPr txBox="1"/>
          <p:nvPr/>
        </p:nvSpPr>
        <p:spPr>
          <a:xfrm>
            <a:off x="261600" y="39874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Лошадь и осёл демонстрируют действие генетической изоляции: их гибрид, мул, в большинстве случаев бесплоден полностью. Такой пример ясно показывает, почему границы видов не исчезают сразу.
</a:t>
            </a:r>
            <a:endParaRPr lang="en-US" sz="98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биологической классификации
</a:t>
            </a:r>
            <a:endParaRPr lang="en-US" sz="18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вида в системе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Таксономия выстраивает живые организмы в последовательность от более общих групп к более частным. Вид стоит на нижнем уровне этой иерархии и позволяет давать точное научное имя.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Homo sapiens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человека классификация выглядит так: животные, хордовые, млекопитающие, приматы, гоминиды, род Homo. Завершающий уровень — Homo sapiens — показывает, как система сужается до конкретного вида в биологии.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между видами и появление гибридов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близкородственные виды способны к скрещиванию, но их потомство оказывается нежизнеспособным или бесплодным. Это означает, что репродуктивная совместимость остаётся важнейшей границей между видами в природе.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Видовые границы поддерживаются не только ДНК, но и различиями в среде обитания. Если популяции используют разные экосистемы, обмен генами между ними резко уменьшается и ослабевает.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 — классический пример гибрида лошади и осла. Он наследует признаки обоих родителей, но обычно не может размножаться, поэтому не формирует самостоятельную устойчивую линию.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544" y="1405400"/>
            <a:ext cx="179813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700" y="3057275"/>
            <a:ext cx="205500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98750" y="1405400"/>
            <a:ext cx="205500" cy="205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Внутривидовые различия и их биологическое значение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создают новые варианты генов и иногда дают полезные признаки. Именно так в популяции появляется исходный материал для отбора, который может закрепить удачную особенность надолго.
</a:t>
            </a:r>
            <a:endParaRPr lang="en-US" sz="1137" dirty="0"/>
          </a:p>
        </p:txBody>
      </p:sp>
      <p:sp>
        <p:nvSpPr>
          <p:cNvPr id="9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генов и адаптация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 особей между популяциями меняет частоты генов и расширяет разнообразие признаков. У дарвиновских вьюрков на Галапагосах разные формы клюва помогли освоить разные источники пищи и адаптироваться.
</a:t>
            </a:r>
            <a:endParaRPr lang="en-US" sz="1137" dirty="0"/>
          </a:p>
        </p:txBody>
      </p:sp>
      <p:sp>
        <p:nvSpPr>
          <p:cNvPr id="10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Рекомбинация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Рекомбинация при половом размножении сочетает уже существующие аллели по-новому. Благодаря этому потомки одной популяции отличаются друг от друга и лучше реагируют на изменения среды в целом.
</a:t>
            </a:r>
            <a:endParaRPr lang="en-US" sz="113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Видовые комплексы и проблемы классификации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Видовой комплекс объединяет внешне очень похожие виды, которые отличаются генетически и эволюционно. Без молекулярных данных такие группы легко принять только по морфологии за один вид.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примеры — львы и тигры рода Panthera, а также многие дубы рода Quercus. Морфология здесь обманчива всегда, потому что внешнее сходство не гарантирует близкое родство.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видовых комплексов одной только внешней оценки недостаточно. Для точной классификации используют ДНК-анализ, данные о размножении, сведения об экологии организмов и поведение видов как дополнительный признак.
</a:t>
            </a:r>
            <a:endParaRPr lang="en-US" sz="9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и механизмы видообразования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Аллопатрическое видообразование начинается, когда популяции разделяет географическая преграда: горы, река, острова или расстояние. Изоляция постепенно накапливает различия и может привести к новым видам на протяжении поколений.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Симпатрическое видообразование происходит на одной территории. Его запускают экологические, поведенческие или генетические различия, из-за которых особи постепенно перестают свободно скрещиваться между собой внутри одной популяции.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Парапатрическое видообразование развивается в соседних, но неодинаковых по условиям зонах. Популяции контактируют, однако отбор в разных средах поддерживает длительное расхождение признаков на границе ареалов постепенно.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важную роль играет полиплоидия: увеличение числа наборов хромосом может быстро создать репродуктивную изоляцию. Поэтому новые виды иногда возникают почти мгновенно по эволюционным меркам.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 и формирование новых видов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гибриды оказываются жизнеспособными и устойчивыми, особенно у растений, где полиплоидия может закрепить новые комбинации признаков и привести к появлению самостоятельного вида.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точки зрения эволюции гибридизация увеличивает генетическое разнообразие и создаёт материал для отбора, поэтому она может быть не только барьером, но и механизмом новообразования.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 возникает при скрещивании особей разных видов и чаще всего даёт потомство с нарушенной плодовитостью, как у мула — гибрида лошади и осла.
</a:t>
            </a:r>
            <a:endParaRPr lang="en-US" sz="9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2" y="1096135"/>
            <a:ext cx="4981200" cy="8853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9" y="2063591"/>
            <a:ext cx="4981200" cy="88533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4" y="3031037"/>
            <a:ext cx="4981200" cy="88533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01174" y="3998476"/>
            <a:ext cx="4981200" cy="88533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адаптаций видов к среде обитания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095400"/>
            <a:ext cx="34932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Незаметность, которая спасает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Берёзовая пяденица хорошо заметна на фоне стволов, когда её окраска совпадает с корой, и почти исчезает из поля зрения хищников. Такая защитная окраска помогает виду выживать там, где на первый взгляд всё решает случайность. На деле это результат отбора.
</a:t>
            </a:r>
            <a:endParaRPr lang="en-US" sz="902" dirty="0"/>
          </a:p>
        </p:txBody>
      </p:sp>
      <p:sp>
        <p:nvSpPr>
          <p:cNvPr id="10" name="Text 3"/>
          <p:cNvSpPr txBox="1"/>
          <p:nvPr/>
        </p:nvSpPr>
        <p:spPr>
          <a:xfrm>
            <a:off x="261638" y="2062856"/>
            <a:ext cx="34932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Клюв как инструмент питания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дарвиновских вьюрков форма клюва тесно связана с типом пищи и условиями островов. Одни виды легче раскалывают семена, другие собирают насекомых, а третьи добывают нектар. Благодаря этому близкие птицы занимают разные экологические ниши.
</a:t>
            </a:r>
            <a:endParaRPr lang="en-US" sz="902" dirty="0"/>
          </a:p>
        </p:txBody>
      </p:sp>
      <p:sp>
        <p:nvSpPr>
          <p:cNvPr id="11" name="Text 4"/>
          <p:cNvSpPr txBox="1"/>
          <p:nvPr/>
        </p:nvSpPr>
        <p:spPr>
          <a:xfrm>
            <a:off x="261613" y="3030302"/>
            <a:ext cx="34932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прочности для холода и засухи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Толстый слой жира у северных млекопитающих помогает сохранять тепло и служит источником энергии в суровый сезон. У растений засушливых регионов длинные корни добывают воду глубже, а у бактерий устойчивость к антибиотикам становится ответом на давление среды.
</a:t>
            </a:r>
            <a:endParaRPr lang="en-US" sz="902" dirty="0"/>
          </a:p>
        </p:txBody>
      </p:sp>
      <p:sp>
        <p:nvSpPr>
          <p:cNvPr id="12" name="Text 5"/>
          <p:cNvSpPr txBox="1"/>
          <p:nvPr/>
        </p:nvSpPr>
        <p:spPr>
          <a:xfrm>
            <a:off x="261613" y="3997742"/>
            <a:ext cx="34932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Приспособление, видимое не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все адаптации заметны внешне: иногда они связаны с особенностями обмена веществ или наследственных механизмов защиты. Именно такие изменения позволяют видам сохраняться в новых условиях и постепенно расширять границы своего распространения.
</a:t>
            </a:r>
            <a:endParaRPr lang="en-US" sz="90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875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4450" y="1789450"/>
            <a:ext cx="23940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2025" y="1789450"/>
            <a:ext cx="239400" cy="239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видов в биосистемах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Пчёлы, бабочки и другие опылители переносят пыльцу между цветками, обеспечивая образование семян и плодов. Без них многие цветковые растения не смогли бы успешно размножаться.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059200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численности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Хищники, такие как волки, сдерживают рост популяций травоядных и не дают им чрезмерно выедать растительность. Это поддерживает устойчивость экосистемы и разнообразие местообитаний.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85677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Каскадные последствия исчезновения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исчезает один вид, меняются связи в пищевой сети, а затем — численность других организмов и состояние среды. Поэтому сохранение каждого звена важно для целостности биосферы.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181323"/>
            <a:ext cx="4873500" cy="11037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Статистические данные о числе видов на Земле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показывают, что описана лишь часть живого мира: по большинству групп остаются большие пробелы, а реальное разнообразие может быть значительно выше известных данных.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обзора, в науке описано около 1,7 млн видов, тогда как реальное число может превышать 8,7 млн. Это показывает, что значительная часть биоты Земли ещё не изучена.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State of the World's Species (2024)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Вымирание видов и антропогенный фактор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дороги и потерянные места обитания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естественные территории сокращаются из-за вырубки, строительства и распашки земель, виды теряют укрытия, корм и места размножения. Даже если отдельные особи выживают, популяции становятся слишком малыми и уязвимыми к случайным изменениям среды.
</a:t>
            </a:r>
            <a:endParaRPr lang="en-US" sz="941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вмешательство человека становится угрозой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Загрязнение, чрезмерная добыча ресурсов и завоз чужеродных видов нарушают природный баланс быстрее, чем многие организмы успевают приспособиться. За последние века это привело к исчезновению сотен видов животных и растений по всему миру.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исчезнувших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Стеллерова корова была истреблена в XVIII веке из-за охоты, а дронт на Маврикии исчез после появления человека и завезённых им животных. Эти примеры показывают, что утрата вида часто необратима и напрямую связана с деятельностью человека.
</a:t>
            </a:r>
            <a:endParaRPr lang="en-US" sz="100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700" y="1405400"/>
            <a:ext cx="205500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700" y="3057275"/>
            <a:ext cx="205500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11594" y="1405400"/>
            <a:ext cx="179813" cy="20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98750" y="3057275"/>
            <a:ext cx="205500" cy="20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и восстановление редких видов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 охраняемые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национальные парки сохраняют местообитания, где редкие виды могут жить и размножаться без сильного давления со стороны человека.
</a:t>
            </a:r>
            <a:endParaRPr lang="en-US" sz="1137" dirty="0"/>
          </a:p>
        </p:txBody>
      </p:sp>
      <p:sp>
        <p:nvSpPr>
          <p:cNvPr id="10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Разведение в неволе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разведения в неволе позволяют сохранить генетический материал и постепенно готовить животных к возвращению в природу, если условия среды становятся безопаснее.
</a:t>
            </a:r>
            <a:endParaRPr lang="en-US" sz="1137" dirty="0"/>
          </a:p>
        </p:txBody>
      </p:sp>
      <p:sp>
        <p:nvSpPr>
          <p:cNvPr id="11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Включение вида в Красную книгу помогает привлечь внимание к его редкости и служит основанием для правовой охраны, научного мониторинга и специальных мер поддержки.
</a:t>
            </a:r>
            <a:endParaRPr lang="en-US" sz="1137" dirty="0"/>
          </a:p>
        </p:txBody>
      </p:sp>
      <p:sp>
        <p:nvSpPr>
          <p:cNvPr id="12" name="Text 5"/>
          <p:cNvSpPr txBox="1"/>
          <p:nvPr/>
        </p:nvSpPr>
        <p:spPr>
          <a:xfrm>
            <a:off x="478385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в природу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Реинтродукция возможна только при длительной подготовке местообитаний и контроле численности. Успех таких программ зависит от науки, международного сотрудничества и постоянного наблюдения.
</a:t>
            </a:r>
            <a:endParaRPr lang="en-US" sz="113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вида у микроорганизмов и вирусов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микроорганизмов классическое понятие вида работает не так, как у животных и растений: быстрые мутации и горизонтальный перенос генов размывают границы между популяциями.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бактерий часто используют операционные таксономические единицы, основанные на сходстве ДНК, поскольку внешние признаки у близких форм могут быть почти одинаковыми и малоинформативными.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вирусов вид выделяют по молекулярным и структурным признакам, но их границы нередко остаются условными, поэтому классификация постоянно уточняется по мере накопления данных.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и пересмотр концепции вида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 открывает скрытое разнообразие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Секвенирование ДНК позволяет сравнивать организмы гораздо точнее, чем только по внешнему облику. Так удаётся находить криптические виды — формы, которые выглядят почти одинаково, но генетически уже давно разошлись и образуют самостоятельные линии.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один вид оказывается несколькими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методы помогли уточнить систематику африканских слонов и некоторых комаров рода Anopheles. Оказалось, что под одним названием могут скрываться разные эволюционные линии, важные и для охраны природы, и для эпидемиологии.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инструменты для старой задачи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ДНК-штрихкоды и филогенетические деревья не отменяют классическую систематику, а усиливают её. Они помогают быстрее проверять родство организмов, пересматривать границы видов и точнее описывать биоразнообразие в современном мире.
</a:t>
            </a:r>
            <a:endParaRPr lang="en-US" sz="100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Актуальность понятия вида для будущего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вида остаётся основой биологии, потому что именно через него удобно описывать разнообразие живого мира, сравнивать организмы и строить научно обоснованные классификации.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охраны природы знание видовых различий особенно важно: оно помогает выявлять редкие формы, планировать заповедники и принимать решения, которые сохраняют устойчивость экосистем.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сельском хозяйстве и медицине понимание видов также необходимо: от него зависят селекция, борьба с вредителями, контроль инфекций и прогноз последствий изменений среды.
</a:t>
            </a:r>
            <a:endParaRPr lang="en-US" sz="9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как ключ к пониманию живой природы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вида соединяет эволюцию, экологию и практические задачи человека. Изучая виды, мы лучше понимаем разнообразие жизни, причины его изменений и способы сохранить биосферу для будущего.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2026-05-10T03:07:38Z</dcterms:created>
  <dcterms:modified xsi:type="dcterms:W3CDTF">2026-05-10T03:07:38Z</dcterms:modified>
</cp:coreProperties>
</file>