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jpe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Приглашение к путешествию: зачем люди отправляются в путь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открывает новые места, дороги и впечатления.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Путешествие: как мы узнаём мир вокруг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— это поездка в новое или знакомое место, рядом с домом или далеко от него. Оно помогает наблюдать природу, город, людей и правила поведения в пути, а ещё замечать, как устроен мир вокруг нас.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можно отправиться
</a:t>
            </a:r>
            <a:endParaRPr lang="en-US" sz="21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4707906" y="753224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деревне можно увидеть дома с садами, огороды, домашних животных и тихие улицы. Здесь особенно заметны запах травы, свежий воздух и спокойный ритм жизни, который отличается от городского.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707906" y="446198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деревню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707906" y="4296487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и зоопарк тоже становятся интересным путешествием. В музее можно узнать о прошлом, а в зоопарке — увидеть животных и лучше понять, как важно бережно относиться к живому миру.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4707906" y="3989461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музей или зоопарк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707906" y="3410672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слышны птицы и шелест листьев, а в горах открываются красивые виды и свежий воздух. Эти места особенно интересны тем, кто любит природу и любит смотреть по сторонам.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4707906" y="3103645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 или горы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4707906" y="2524856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моря слышен шум волн, чувствуется ветер и видно широкое пространство воды. Такая поездка дарит много ярких ощущений, а берега, чайки и закаты запоминаются надолго.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4707906" y="2217830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морю
</a:t>
            </a:r>
            <a:endParaRPr lang="en-US" sz="1100" dirty="0"/>
          </a:p>
        </p:txBody>
      </p:sp>
      <p:sp>
        <p:nvSpPr>
          <p:cNvPr id="21" name="Text 10"/>
          <p:cNvSpPr txBox="1"/>
          <p:nvPr/>
        </p:nvSpPr>
        <p:spPr>
          <a:xfrm>
            <a:off x="4707906" y="1639040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в другой город знакомит с высокими домами, широкими улицами, площадями, музеями и новыми людьми. Даже короткая прогулка может показать, как по-разному устроены города.
</a:t>
            </a:r>
            <a:endParaRPr lang="en-US" sz="800" dirty="0"/>
          </a:p>
        </p:txBody>
      </p:sp>
      <p:sp>
        <p:nvSpPr>
          <p:cNvPr id="22" name="Text 11"/>
          <p:cNvSpPr txBox="1"/>
          <p:nvPr/>
        </p:nvSpPr>
        <p:spPr>
          <a:xfrm>
            <a:off x="4707906" y="1332014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другой город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тоже часть путешествия
</a:t>
            </a:r>
            <a:endParaRPr lang="en-US" sz="2500" dirty="0"/>
          </a:p>
        </p:txBody>
      </p:sp>
      <p:sp>
        <p:nvSpPr>
          <p:cNvPr id="13" name="Text 2"/>
          <p:cNvSpPr txBox="1"/>
          <p:nvPr/>
        </p:nvSpPr>
        <p:spPr>
          <a:xfrm>
            <a:off x="446400" y="3406600"/>
            <a:ext cx="1544400" cy="13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путь можно отправиться на поезде, автобусе, автомобиле, самолёте или корабле. У каждого вида транспорта свой темп, свои звуки и свои маленькие приключения.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46400" y="2678375"/>
            <a:ext cx="15444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транспорт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7185600" y="3406600"/>
            <a:ext cx="1544400" cy="13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дорога запоминается почти так же ярко, как место назначения. В ней есть движение, разговоры, ожидание и радость от встречи с новым местом.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7185600" y="2678375"/>
            <a:ext cx="15444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дороге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499843" y="3406600"/>
            <a:ext cx="1544400" cy="13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поездки можно замечать, как быстро меняются пейзажи. Это помогает не скучать и превращает дорогу в часть самого путешествия, а не просто в переезд.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5499843" y="2678375"/>
            <a:ext cx="15444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в пути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3813612" y="3406600"/>
            <a:ext cx="1544400" cy="13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бывает не только перемещением, но и ожиданием чего-то нового. Пока едешь, появляется приятное чувство, будто впереди уже начинается маленькое открытие.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3813612" y="2678375"/>
            <a:ext cx="15444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встречи
</a:t>
            </a:r>
            <a:endParaRPr lang="en-US" sz="1000" dirty="0"/>
          </a:p>
        </p:txBody>
      </p:sp>
      <p:sp>
        <p:nvSpPr>
          <p:cNvPr id="21" name="Text 10"/>
          <p:cNvSpPr txBox="1"/>
          <p:nvPr/>
        </p:nvSpPr>
        <p:spPr>
          <a:xfrm>
            <a:off x="2130021" y="3406600"/>
            <a:ext cx="1544400" cy="13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дороге часто попадаются вокзалы, станции, мосты, реки, поля и облака. Иногда именно из окна транспорта лучше всего видно, как меняется мир за окном.
</a:t>
            </a:r>
            <a:endParaRPr lang="en-US" sz="800" dirty="0"/>
          </a:p>
        </p:txBody>
      </p:sp>
      <p:sp>
        <p:nvSpPr>
          <p:cNvPr id="22" name="Text 11"/>
          <p:cNvSpPr txBox="1"/>
          <p:nvPr/>
        </p:nvSpPr>
        <p:spPr>
          <a:xfrm>
            <a:off x="2130021" y="2678375"/>
            <a:ext cx="15444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виды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950" y="1760755"/>
            <a:ext cx="43155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600" y="3337555"/>
            <a:ext cx="30825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20950" y="1728589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4725" y="1810075"/>
            <a:ext cx="493200" cy="39456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75550" y="3337555"/>
            <a:ext cx="431550" cy="4932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11125" y="496075"/>
            <a:ext cx="8203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кладут в рюкзак или чемодан
</a:t>
            </a:r>
            <a:endParaRPr lang="en-US" sz="25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055557" y="17598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511125" y="2361323"/>
            <a:ext cx="30885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поездку берут документы, чтобы всё было в порядке. Их удобно положить в отдельный карман или папку, чтобы быстро найти в нужный момент.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1055571" y="33366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перекус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511125" y="3938123"/>
            <a:ext cx="3088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дороге пригодятся вода и лёгкий перекус. Они помогают чувствовать себя бодро, особенно если путь длинный и до обеда ещё далеко.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7120950" y="3006525"/>
            <a:ext cx="1593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поездкой хорошо сделать список всего нужного. Он помогает ничего не забыть и спокойно собираться, без спешки и лишних поисков.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7120950" y="2315200"/>
            <a:ext cx="15933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вещей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4389157" y="17598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одежда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3844725" y="2361323"/>
            <a:ext cx="30885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поездки выбирают удобную одежду и обувь, а также головной убор по погоде. Так легче гулять, ждать и чувствовать себя комфортно.
</a:t>
            </a:r>
            <a:endParaRPr lang="en-US" sz="1000" dirty="0"/>
          </a:p>
        </p:txBody>
      </p:sp>
      <p:sp>
        <p:nvSpPr>
          <p:cNvPr id="24" name="Text 10"/>
          <p:cNvSpPr txBox="1"/>
          <p:nvPr/>
        </p:nvSpPr>
        <p:spPr>
          <a:xfrm>
            <a:off x="4389171" y="33366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Занятие для дороги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3844725" y="3938123"/>
            <a:ext cx="3088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полезно взять книгу, карандаши или небольшую игру. Тогда дорога станет интереснее, а время в пути пролетит почти незаметно.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готовится поездка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показывает, как из обычной идеи получается хорошее путешествие.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695" y="1245225"/>
            <a:ext cx="3124609" cy="3543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в дороге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274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дети идут рядом со взрослыми и не убегают вперёд. Так легче не потеряться и вовремя заметить, если нужно остановиться или изменить маршрут.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6274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со взрослыми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274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 телефона родителей или других взрослых должен быть известен и легко доступен. Это помогает быстро связаться с близкими, если понадобится помощь.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274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наготове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625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машине и автобусе нужно сидеть спокойно и обязательно пристёгиваться ремнём безопасности. Это простое правило помогает избежать неприятностей и делает поездку спокойнее.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3625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транспорте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625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вокзале, станции или в аэропорту важно не терять группу из виду. Лучше заранее договориться, где встретиться, если кто-то вдруг отстанет.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625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людных местах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заметить из окна
</a:t>
            </a:r>
            <a:endParaRPr lang="en-US" sz="21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4707906" y="753224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окна транспорта часто видны поля, леса и луга. Они меняются по цвету и настроению, и по ним можно заметить, как богата и разнообразна природа.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707906" y="446198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и леса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707906" y="4296487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Облака, дымок из трубы, вечерний закат или светлое небо делают дорогу красивее. Эти детали будто подсказывают: путешествие — это ещё и наблюдение.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4707906" y="3989461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и закат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707906" y="3410672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из окна можно заметить птиц, а иногда даже животных. Такие встречи короткие, но очень радостные, потому что в пути всегда приятно увидеть что-то живое.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4707906" y="3103645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животные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4707906" y="2524856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пути встречаются дома, маленькие деревни и посёлки. Они показывают, как люди живут рядом с дорогами, полями и лесами, создавая свой привычный мир.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4707906" y="2217830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 деревни
</a:t>
            </a:r>
            <a:endParaRPr lang="en-US" sz="1100" dirty="0"/>
          </a:p>
        </p:txBody>
      </p:sp>
      <p:sp>
        <p:nvSpPr>
          <p:cNvPr id="21" name="Text 10"/>
          <p:cNvSpPr txBox="1"/>
          <p:nvPr/>
        </p:nvSpPr>
        <p:spPr>
          <a:xfrm>
            <a:off x="4707906" y="1639040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мосты особенно интересно наблюдать в дороге. Вода блестит, мосты тянутся далеко, а иногда поезд или машина словно плывут над землёй.
</a:t>
            </a:r>
            <a:endParaRPr lang="en-US" sz="800" dirty="0"/>
          </a:p>
        </p:txBody>
      </p:sp>
      <p:sp>
        <p:nvSpPr>
          <p:cNvPr id="22" name="Text 11"/>
          <p:cNvSpPr txBox="1"/>
          <p:nvPr/>
        </p:nvSpPr>
        <p:spPr>
          <a:xfrm>
            <a:off x="4707906" y="1332014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мосты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950" y="1760755"/>
            <a:ext cx="43155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80775" y="1760755"/>
            <a:ext cx="3699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27125" y="1788155"/>
            <a:ext cx="493200" cy="43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15275" y="3364354"/>
            <a:ext cx="493200" cy="43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23275" y="3364354"/>
            <a:ext cx="493200" cy="4384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11125" y="496075"/>
            <a:ext cx="8167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родному городу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7" name="Text 2"/>
          <p:cNvSpPr txBox="1"/>
          <p:nvPr/>
        </p:nvSpPr>
        <p:spPr>
          <a:xfrm>
            <a:off x="1193850" y="1759850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и аллеи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511125" y="2361325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родном городе интересно гулять по парку, смотреть на деревья, дорожки и клумбы. Даже знакомое место можно увидеть по-новому, если идти не спеша и внимательно.
</a:t>
            </a:r>
            <a:endParaRPr lang="en-US" sz="900" dirty="0"/>
          </a:p>
        </p:txBody>
      </p:sp>
      <p:sp>
        <p:nvSpPr>
          <p:cNvPr id="19" name="Text 4"/>
          <p:cNvSpPr txBox="1"/>
          <p:nvPr/>
        </p:nvSpPr>
        <p:spPr>
          <a:xfrm>
            <a:off x="4001850" y="1759850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и площади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3319125" y="2361325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и площади напоминают о важных событиях и людях. Такие места помогают лучше понять историю города и почувствовать, что у него есть своя память.
</a:t>
            </a:r>
            <a:endParaRPr lang="en-US" sz="900" dirty="0"/>
          </a:p>
        </p:txBody>
      </p:sp>
      <p:sp>
        <p:nvSpPr>
          <p:cNvPr id="21" name="Text 6"/>
          <p:cNvSpPr txBox="1"/>
          <p:nvPr/>
        </p:nvSpPr>
        <p:spPr>
          <a:xfrm>
            <a:off x="6809850" y="1759850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улицы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6127125" y="2361325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улицы показывают, как город менялся со временем. На них можно заметить необычные дома, красивые детали и представить, как здесь жили раньше.
</a:t>
            </a:r>
            <a:endParaRPr lang="en-US" sz="900" dirty="0"/>
          </a:p>
        </p:txBody>
      </p:sp>
      <p:sp>
        <p:nvSpPr>
          <p:cNvPr id="23" name="Text 8"/>
          <p:cNvSpPr txBox="1"/>
          <p:nvPr/>
        </p:nvSpPr>
        <p:spPr>
          <a:xfrm>
            <a:off x="2598000" y="3336049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Набережная
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1915275" y="3937524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Набережная помогает по-особому почувствовать город. Здесь видно реку, мосты и движение людей, а ветер и открытое пространство делают прогулку особенно приятной.
</a:t>
            </a:r>
            <a:endParaRPr lang="en-US" sz="900" dirty="0"/>
          </a:p>
        </p:txBody>
      </p:sp>
      <p:sp>
        <p:nvSpPr>
          <p:cNvPr id="25" name="Text 10"/>
          <p:cNvSpPr txBox="1"/>
          <p:nvPr/>
        </p:nvSpPr>
        <p:spPr>
          <a:xfrm>
            <a:off x="5406000" y="3336049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и музей
</a:t>
            </a:r>
            <a:endParaRPr lang="en-US" sz="1100" dirty="0"/>
          </a:p>
        </p:txBody>
      </p:sp>
      <p:sp>
        <p:nvSpPr>
          <p:cNvPr id="26" name="Text 11"/>
          <p:cNvSpPr txBox="1"/>
          <p:nvPr/>
        </p:nvSpPr>
        <p:spPr>
          <a:xfrm>
            <a:off x="4723275" y="3937524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и музей — отличные остановки для маленького путешественника. В них можно узнать новое, рассмотреть интересные вещи и почувствовать себя настоящим исследователем.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859272"/>
            <a:ext cx="6446700" cy="1926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15201" y="533134"/>
            <a:ext cx="53055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другие страны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444500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других странах люди могут говорить на другом языке. Это звучит необычно и интересно, а ещё учит слушать внимательно и уважительно относиться к чужой речи.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44502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язык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060552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часто знакомит с блюдами, которых раньше не пробовал. Новая еда помогает узнать страну не только глазами, но и вкусом — почти как маленькое кулинарное открытие.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060554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вкусы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3252596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народов мира есть собственные праздники, одежда, еда и правила вежливости. Узнавая их, мы лучше понимаем, что у каждой страны есть свой характер.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3252598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традиции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6060552" y="73457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интересуемся чужими обычаями, мир становится понятнее и дружелюбнее. Вежливость и внимание помогают чувствовать себя хорошо в любой стране.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6060554" y="434902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культуре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Любопытные вопросы путешественника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46400" y="3406600"/>
            <a:ext cx="1544400" cy="13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 сначала хочет узнать название города, реки, горы или улицы. Так новое место перестаёт быть просто точкой на карте и становится частью понятного и интересного маршрута.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46400" y="2678375"/>
            <a:ext cx="15444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называется место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7185600" y="3406600"/>
            <a:ext cx="1544400" cy="13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Любопытный путешественник замечает вывески, памятники, животных, шум улиц и даже запахи. Из таких маленьких наблюдений складывается яркая картина места, которую легко запомнить надолго.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7185600" y="2678375"/>
            <a:ext cx="15444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ещё хочется узнать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5499843" y="3406600"/>
            <a:ext cx="1544400" cy="13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домов, крыши, окна и цвет стен часто связаны с климатом, материалами и традициями. Если задать такой вопрос, можно узнать, как люди приспосабливают жильё к своему краю.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5499843" y="2678375"/>
            <a:ext cx="15444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дома разные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3813612" y="3406600"/>
            <a:ext cx="1544400" cy="13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дороге интересно смотреть, какие деревья, цветы и травы встречаются вокруг. Одни растения любят лес, другие — берег реки или поле, и это многое рассказывает о природе.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3813612" y="2678375"/>
            <a:ext cx="15444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растения растут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2130021" y="3406600"/>
            <a:ext cx="1544400" cy="13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Наблюдая за людьми, можно заметить, чем они занимаются, как одеваются и какие у них привычки. Такие вопросы помогают понять, что у каждого места есть свой особенный ритм жизни.
</a:t>
            </a:r>
            <a:endParaRPr lang="en-US" sz="800" dirty="0"/>
          </a:p>
        </p:txBody>
      </p:sp>
      <p:sp>
        <p:nvSpPr>
          <p:cNvPr id="20" name="Text 11"/>
          <p:cNvSpPr txBox="1"/>
          <p:nvPr/>
        </p:nvSpPr>
        <p:spPr>
          <a:xfrm>
            <a:off x="2130021" y="2678375"/>
            <a:ext cx="15444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здесь живёт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6325" y="522450"/>
            <a:ext cx="2559300" cy="24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дорога учит человека
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344100" y="852174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пути не всё происходит сразу: приходится ждать посадку, остановку или встречу. Такое ожидание учит сохранять спокойствие и не торопиться там, где важно быть внимательным.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100" y="467439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Терпеливо ждать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44100" y="4172122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поездке часто нужно делиться водой, уступать место, подсказывать или поддерживать товарища. Такие маленькие добрые дела учат дружбе и делают путь легче для всех.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344100" y="3787388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друг другу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344100" y="3065473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вещи собраны правильно, а правила соблюдаются, поездка проходит спокойнее. Аккуратность в дороге похожа на аккуратность в тетради: она бережёт время, силы и хорошее настроение.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44100" y="2680738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Действовать аккуратно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3344100" y="1958823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помогает привыкать слушать взрослых, замечать указатели, звуки транспорта и изменения вокруг. Это развивает внимание и помогает не пропустить важную подсказку или нужный поворот.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3344100" y="1574089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и замечать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Заметки и память о путешествии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81950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поездки полезно записать, что удивило больше всего. Пока воспоминания свежие, легче вспомнить яркие звуки, запахи, смешные случаи и самые красивые места.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2225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первые впечатления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81950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коротких заметках можно отметить, что понравилось, чему удалось научиться и какие вопросы появились. Так поездка превращается не только в отдых, но и в маленькое исследование.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82225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свои открытия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793659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Билеты, открытки, фотографии и рисунки напоминают о дороге не хуже настоящего дневника. Каждый такой предмет хранит кусочек путешествия и помогает снова увидеть его в памяти.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93934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Собрать маленькие сувениры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793659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проходит время, записи помогают снова пережить приятные моменты и улыбнуться. Дневник путешествия становится личной книжкой приключений, которую интересно открывать ещё много раз.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793934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Перечитать и вспомнить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мечты к поездке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желание увидеть новое место превращается в настоящую поездку и добрые воспоминания.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путешествие становится особенно радостным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близкими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семья, друзья или одноклассники, дорога кажется короче и веселее. Есть с кем поговорить, посмеяться и вместе смотреть в окно.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открытия в пути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игры, наблюдения и маленькие задания помогают не скучать. Каждый замечает что-то своё, а потом все делятся находками и удивляются вместе.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истории после поездки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дождь, задержка или длинное ожидание потом превращаются в смешной эпизод. Именно такие моменты часто вспоминают дольше всего, потому что они пережиты вместе.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и природа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тропинка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дорога идёт между высокими деревьями, а под ногами мягко шуршат листья. Можно услышать птиц и почувствовать запах хвои, если идти тихо и внимательно. Важно не ломать ветки и не оставлять мусор, чтобы лес оставался живым и красивым.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 моря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моря путешественник видит широкую воду, слышит волны и чувствует свежий ветер. На песке остаются следы, которые быстро смывает прибой. Такой пейзаж особенно запоминается, если смотреть на закат и беречь берег, не тревожа его лишними следами и мусором.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река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воздух кажется особенно чистым, а река блестит среди камней и трав. По дороге можно заметить облака ниже склонов и услышать шум воды. Здесь особенно важно идти осторожно, уважать природу и не мешать животным, которые живут рядом.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мелких деталей — смешной указатель, булочка, закат, звон колокола и улыбка попутчика — нередко запоминаются сильнее большой достопримечательности.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маленьких впечатлений часто хватает, чтобы дорога осталась в памяти как тёплая и личная история.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урока «Приглашение к путешествию»
</a:t>
            </a:r>
            <a:endParaRPr lang="en-US" sz="1242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люди хотят путешествовать снова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помогает сменить привычный день на новый ритм, отдохнуть и почувствовать себя бодрее. После такой поездки легче возвращаться к учёбе и обычным делам.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и силы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человек путешествует, тем сильнее понимает, сколько вокруг красивых и необычных мест. Это и подталкивает снова собираться в путь с радостью.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открыть ещё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дороги хочется пересматривать фотографии, рисовать увиденное и рассказывать о поездке другим. Так впечатления не исчезают, а превращаются в добрую память.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Приятные воспоминания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маршрут приносит свежие наблюдения: как живут люди, какие дома стоят на улицах, какие растения растут рядом. Мир становится понятнее и ещё интереснее.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знания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35" y="533134"/>
            <a:ext cx="79593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начинается с первого шага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44500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решить, куда хочется поехать и зачем. Это может быть музей, соседний город, деревня или даже прогулка по новому району.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44500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маршрут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0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готовят вещи, проверяют билеты, берут воду и договариваются со взрослыми. Хорошая подготовка помогает начать поездку спокойно и без лишней суеты.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2530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Собраться заранее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337593" y="3780319"/>
            <a:ext cx="5081492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дорога может превратиться в настоящее приключение. Новые места, люди и впечатления помогают лучше узнавать мир вокруг и замечать его красоту.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37600" y="3391426"/>
            <a:ext cx="5081492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Отправиться в путь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как начало новых открытий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учит любопытству, внимательности и уважению к людям и природе. Оно начинается с маленького шага, а заканчивается яркими впечатлениями, полезными знаниями и желанием отправиться в путь снова.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2026-05-26T06:39:52Z</dcterms:created>
  <dcterms:modified xsi:type="dcterms:W3CDTF">2026-05-26T06:39:52Z</dcterms:modified>
</cp:coreProperties>
</file>