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 как искусственное сообщество организмов: обзор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Созданные человеком городские лесопарки — особые экосистемы с растениями и животными.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лесопарков для города и его жителей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созданные в XIX веке для озеленения городов, лесопарки сегодня улучшают жизнь — очищают воздух, снижают шум и дарят место для отдыха всем поколениям.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 — это специально оборудованная для отдыха зона, где сочетаются посаженные и сохранённые дикие растения, а также обустроенные дорожки и площадки.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поддерживается специалистами: высаживаются новые растения, проводится уход и благоустройство территории, чтобы создать комфортную 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главные черты лесопарка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природы, здесь предусмотрена инфраструктура и регулярная забота для удобства посетителей и стабильности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лесопарке преобладают деревья и кустарники, высаженные человеком, тогда как в диком лесу растут исключительно местные естественные виды.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лесопарк имеет многочисленную инфраструктуру — дорожки, скамейки и площадки, его территорию регулярно обновляют и убирают, чего нет в естественной лесной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лесопарка от дикого леса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искусственного сообщества в лесопарке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занимает древесная растительность: берёза, липа и клён формируют зеленый купол лесопарка.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 представляют кустарники — сирень, спирея и шиповник создают средний зелёный слой.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 состоит из травянистых растений и цветов, которые украшают и разнообразят ландшафт территории.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контролирует виды, их количество, ухаживает за растениями и проводит профилактические процедуры для поддержания здоровья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деревьев и кустарников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Липа, клён, сосна и берёза — самые часто встречаемые деревья в лесопарках. Среди кустарников выделяются сирень, спирея и барбарис, формирующие зелёные насаждения для прогулок.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декоративные растения для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придания особого вида в лесопарках выращивают каштан, туя и глицинию. Они создают интересные цветовые и форменные контрасты, привлекая внимание посетителей.
</a:t>
            </a:r>
            <a:endParaRPr lang="en-US" sz="83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виды: эксперименты и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лесопарках вводят экзотические растения — это часть экспериментов и попыток обогащения флоры для образовательных и эстетических целей.
</a:t>
            </a:r>
            <a:endParaRPr lang="en-US" sz="91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в лесопарках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00823"/>
            <a:ext cx="555401" cy="4936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в лесопарках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дрозды и синицы — частые обитатели лесопарков, они создают живую звуковую атмосферу и участвуют в природных процессах.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ежи и летучие мыши населяют лесопарк, играют важную роль в экосистеме, распространяя семена и контролируя насекомых.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такие как бабочки-крапивницы и муравьи, обеспечивают опыление и разложение органики, поддерживая баланс природы.
</a:t>
            </a:r>
            <a:endParaRPr lang="en-US" sz="1471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жабы появляются на влажных участках лесопарков, способствуя поддержанию водного баланса и пищевых цепей.
</a:t>
            </a:r>
            <a:endParaRPr lang="en-US" sz="133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мелкие беспозвоночные иногда встречаются, расширяя биоразнообразие и обогащая экосистему парка.
</a:t>
            </a:r>
            <a:endParaRPr lang="en-US" sz="14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различных групп животных в лесопарке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птицы преобладают по численности, а амфибии и рептилии занимают минимальную долю.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птиц указывает на их важность для экосистемы и необходимость защиты их среды обитания в лесопарках.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эколого-биологические обследования,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человека в создание и развитие лесопарков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и планирование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лесопарков начинается с детального проектирования, учитывающего климат, тип почвы и предпочтения жителей для создания комфортного пространства.
</a:t>
            </a:r>
            <a:endParaRPr lang="en-US" sz="833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уход за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высаживает разнообразные деревья и кустарники, за ними регулярно ухаживают, поливают, подрезают и защищают от болезней для долгой жизни насаждений.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удобной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Дорожки, скамейки, освещение и площадки для отдыха — всё это обустраивается для удобства посетителей и поддержания порядка в лесопарке.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 в лесопарках поглощает пыль и вредные газы, что способствует улучшению качества городского воздуха и снижению загрязнений.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уменьшают летнюю жару, повышают влажность и создают более комфортный микроклимат для горожан.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Лесопарки снижают уровень шума, поддерживают биоразнообразие и служат refugium для различных видов живых организмов среди городской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лесопарков для городов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и ухода за лесопарком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 участие специалистов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территории мусором и бытовыми отходами мешает нормальному развитию растений и уменьшает привлекательность лесопарка для посетителей. Частое вытаптывание травы и повреждение кустарников снижают качество экосистемы.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могут нарушать покой дикой природы, загрязнять водоёмы. Вредители и болезни вызывают гибель растений, а пожары и акты вандализма наносят серьёзный ущерб зелёным насаждениям и инфраструктуре.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угрозы для лесопарков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защите и управлению лесопарками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уборка и уход поддерживаются силами работников и волонтёров, что помогает сохранять каждую зону в надлежащем состоянии и предупреждать накопление мусора.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санитарная вырубка погибших или больных растений для предотвращения распространения вредителей и болезней среди остальных насаждений.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Ставятся информационные стенды с правилами поведения для посетителей, что способствует уважительному отношению к природе и сохранению инфраструктуры.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образовательные и практические экологические акции, в которых участвуют жители, повышая их осознанность и активное участие в охране лесопарков.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лесопарк и природный лес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различий между лесопарком и природным лесом по данным городских экологических служб.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зелёной зоны имеет свои преимущества и особенности, важные для городской экологии и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экологические службы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Сокольники — венец Москвы и крупнейший лесопарк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огромная зелёная зона с разнообразием флоры и рекреационных возможностей. Парк сочетает природную красоту с удобной инфраструктурой, популярной как среди москвичей, так и туристов.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 Санкт-Петербурга — архитектурный и природный памятник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Сочетая классический дизайн и богатую историю, Летний сад привлекает ценителей искусства и природы. Здесь растут редкие деревья и ухожены аллеи для прогулок.
</a:t>
            </a:r>
            <a:endParaRPr lang="en-US" sz="87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Екатерингофский парк — старейшая зелёная зона с богатой флорой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располагает обширными местами отдыха и умиротворяющей природой, сохраняя традиции и культуру Санкт-Петербурга в сочетании с современным благоустройством.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лесопарки России: примеры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Лесопарки — пространство для учёбы и отдыха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лесопарках регулярно проходят экологические уроки и познавательные экскурсии, дающие школьникам знания о природе и её сохранении.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спортивных и культурных мероприятий делает лесопарк местом активного отдыха и взаимодействия разных возрастных групп.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для наблюдателей природы формируют бережное отношение к окружающей среде и развивают экологическую ответственность среди молодёжи.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Пребывание на свежем воздухе снижает уровень стресса, повышает концентрацию внимания и улучшает общее физическое состояние детей во время учебного процесса.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насыщенный кислородом, укрепляет иммунитет, снижая риск простудных заболеваний и поддерживая гармоничное эмоциональное развитие.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лесопарков на здоровье школьников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 развитие лесопарков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расширения зелёных зон предусматривают создание новых участков с разнообразными растениями и интерактивными образовательными объектами.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технологий позволяет эффективно мониторить состояние растений и организовывать экскурсии и виртуальные занятия.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под открытым небом дают возможность проводить исследовательскую работу и вовлекать школьников в практическую экологию.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молодёжи в природоохранные программы повышает экологическую культуру и ответственность в городском сообществе.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жителей и школьников в жизни лесопарка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сажают деревья и ухаживают за парком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принимают участие в посадке саженцев, регулярно заботятся о зелёных насаждениях. Благодаря этому растёт чувство ответственности и связь с природой.
</a:t>
            </a:r>
            <a:endParaRPr lang="en-US" sz="87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субботники объединяют городское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уборки и озеленение по инициативе жителей помогают поддерживать лесопарк в чистоте и порядке, развивая чувство единства и коллективной заботы.
</a:t>
            </a:r>
            <a:endParaRPr lang="en-US" sz="915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юных экологов и экскурсии раскрывают природное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клубы и гиды организуют экскурсии, просветительские мероприятия, что формирует у молодёжи понимание важности сохранения окружающей среды.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Лесопарки — ключ к здоровому и гармоничному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Лесопарки укрепляют экологию, способствуют развитию у школьников любви к природе и создают комфортное пространство для отдыха и образования в городской среде.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2026-05-08T17:43:05Z</dcterms:created>
  <dcterms:modified xsi:type="dcterms:W3CDTF">2026-05-08T17:43:05Z</dcterms:modified>
</cp:coreProperties>
</file>