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прилагательном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делает описание точным, ярким и выразительным.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прилагательные делают речь ярче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точнее описывать мир: цвет, форму, размер, характер и настроение. Они связываются с существительными и делают речь живой, понятной и грамотной.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прилагательное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 — самостоятельная часть речи, которая называет признак предмета и помогает понять, какой он, не называя сам предмет.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синий, высокий, зимний, добрый, круглый показывают разные признаки предметов: цвет, размер, время, качество и форму.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и изменяющийся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быть постоянным, как в выражении деревянный стол, или изменяться, как в сочетании тёплый день, когда описание зависит от ситуации.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 вопросы какой? какая? какое? какие? и обычно стоит рядом с существительным, с которым связано по смыслу и по 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«Прилагательное» для 5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значения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какие вопросы отвечают прилагательные и какие признаки они называют.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уточняет предмет и делает описание конкретнее: мы сразу понимаем его размер, цвет или качество.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 живой речи и в тексте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узкой зелёной тропинке шли ребята к реке, и каждый шаг открывал новый вид. Одно точное прилагательное сразу задаёт картину, поэтому читатель легко представляет место и настроение прогулки.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тропинка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лежала синяя тетрадь с аккуратной обложкой и чистыми листами. Такие слова помогают не просто назвать предмет, а показать его внешний вид, состояние и назначение без длинного объяснения.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для урока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наступил тихий вечер, лес стал особенно спокойным и тёмным. Прилагательные здесь создают образ, который невозможно передать одним существительным: они добавляют краски, звучание и чувство времени.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вечер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языку: тематические группы прилагательных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можно описать разными прилагательными сразу, если нужно выделить несколько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важны, но прилагательные качества особенно богаты по оттенкам и активно используются в 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 в единственном числе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703332"/>
            <a:ext cx="42963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 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существительных женского рода употребляются формы высокая гора, добрая девочка, а при среднем — высокое дерево, доброе сердце. Род прилагательного всегда зависит от существительного.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42963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мужского рода, прилагательное принимает соответствующую форму: высокий дом, добрый мальчик. Окончание помогает увидеть связь слов и правильно построить словосочетание.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758800"/>
            <a:ext cx="42963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верное окончание, нужно сначала определить род главного слова. Тогда прилагательное легко согласуется с ним и звучит грамматически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падеж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вместе с существительным: весёлый ученик — весёлые ученики. По числу сразу видно, об одном предмете идёт речь или о нескольких.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падежей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повторяет падеж существительного: у синей тетради, к синей тетради, о синей тетради. Это помогает строить точные словосочетания.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меняет форму, прилагательное меняется тоже. Такое согласование делает фразу грамматически цельной и помогает понять, какое слово главное.
</a:t>
            </a:r>
            <a:endParaRPr lang="en-US" sz="1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по-разному передавать признак: как постоянное описание или как состояние, результат и вывод.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качественных прилагательных: полная и краткая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грамматика: краткая и полная формы качественных прилагательных
</a:t>
            </a:r>
            <a:endParaRPr lang="en-US" sz="10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прилагательное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слова в словосочетании и предложении.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можно усилить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бывает разной степени: тёплый чай может стать горячим, а тихий голос — совсем тихим или очень громким.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сравнение и краткая форма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легко сравнивать: высокий — выше, добрый — добрее. Многие из них имеют краткую форму, например умный — умён, весёлый — весел.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описание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они помогают точнее передать впечатление о человеке, природе или событии. Именно поэтому в художественных текстах качественные прилагательные встречаются особенно часто.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показывают, из чего сделан предмет: деревянный стол, стеклянная ваза, кожаная сумка. Они связывают существительное с материалом, а не описывают качество.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также обозначают назначение: учебная тетрадь, спортивный зал, кухонный нож. Они помогают понять, для чего предмет нужен и где используется.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нет краткой формы и степеней сравнения. Поэтому относительные прилагательные обычно употребляются в точных сообщениях, описаниях и учебных текстах.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указывать на время или место: летний день, школьный двор, речной берег. Признак здесь связан с обстоятельством, а не со степенью проявления.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притяжательные прилагательные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создаётся от существительного, которое называет человека или животное: мама, лиса, отец, пчела.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значение принадлежности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прилагательное отвечает на вопрос чей? и показывает, кому принадлежит предмет: мамин платок, лисий хвост.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делают сообщение точным и кратким: отцов совет, сестрин дневник, пчелиный улей.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«Качественные прилагательные»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признак выражен сильнее или слабее, а превосходная — что он проявляется в наибольшей мере.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выбрана форма, тем яснее сравнение. Сравнительная степень используется для сопоставления, превосходная — для выделения одного предмета среди других.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 в примерах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окончание прилагательного в трёх падежах вместе с существительным.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зависит от формы существительного. При изменении падежа изменяются оба слова, поэтому связь в словосочетании остаётся грамматически правильной.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«Склонение прилагательных»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литературе и речи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прилагательные помогают увидеть картину: тихий лес, серебряный дождь, мрачная туча. Одно точное слово сразу вызывает у читателя нужное впечатление.
</a:t>
            </a:r>
            <a:endParaRPr lang="en-US" sz="1163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автор показывает отношение к предмету или герою: храбрый, печальный, радостный, суровый. Такие слова делают текст более выразительным и эмоциональным.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в учебной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прилагательные чаще нужны для точности: твёрдый материал, круглая форма, северный ветер. Здесь важны ясность и отсутствие лишних эмоций.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прилагательное может заменить целую фразу. Вместо длинного объяснения достаточно сказать: золотая осень, узкая тропинка, холодный источник — и смысл уже понятен.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текстам и стилям речи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прилагательных в разных стилях речи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стилях речи прилагательные выполняют не одинаковую задачу: где-то они создают образ, а где-то помогают передать точный факт без лишних деталей.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использует прилагательные активнее всего, разговорная речь — умеренно, а учебный текст — точнее и сдержаннее. Это отражает цель каждого стиля.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ошибки и шаги проверки правильной формы.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«Прилагательные»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информацию дают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прилагательные называют и какую роль эти признаки играют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точнее и нагляднее. Благодаря им можно отличить предметы друг от друга и передать более яркое впечатление.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делает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назвать признак предмета, согласовать слова в предложении и сделать высказывание выразительным. Чем точнее выбрано прилагательное, тем яснее и богаче звучит речь.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2026-05-28T05:38:19Z</dcterms:created>
  <dcterms:modified xsi:type="dcterms:W3CDTF">2026-05-28T05:38:19Z</dcterms:modified>
</cp:coreProperties>
</file>