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«Реквием»: личная боль и историческая память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Ахматовой превращает личное страдание в свидетельство эпохи.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годы: время страха и молчания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 создавался в годы Большого террора, когда аресты, очереди у тюрем и повседневный страх стали частью жизни. Личный опыт Ахматовой придал этому свидетельству особую правдивость и силу.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«Реквием» занимает особое место в школьном курсе литературы
</a:t>
            </a:r>
            <a:endParaRPr lang="en-US" sz="2163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показывает, как частная судьба автора становится художественным образом исторической катастрофы и помогает увидеть эпоху через человеческую боль.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говорит от своего имени и одновременно от лица тысяч женщин, переживших ожидание, унижение и неизвестность у тюремных стен.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соединяет гражданскую тему, философскую глубину и сдержанную интонацию, поэтому воспринимается не только как поэзия, но и как нравственное свидетельство.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поэмы и движение смысла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этапы поэмы «Реквием» по ходу развития лирического переживания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Ленинградская тюремная очередь как образ эпохи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у каменных стен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образа — женщины, пришедшие узнать судьбу своих близких. Их молчаливое присутствие подчёркивает не только личное горе, но и общую участь людей, оказавшихся перед лицом безжалостной государственной машины.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холод и неподвижность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у тюрьмы в поэме выглядит как застывшая сцена: холод, серый свет и неподвижные фигуры создают ощущение времени, которое остановилось. В этой тишине особенно ощутимы страх и усталое ожидание.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место коллективной трагедии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 в поэме перестаёт быть просто городом: каменные стены, тюремное пространство и зимняя пустота превращают его в символ общей беды. Пространство становится частью исторической памяти, а не только фоном события.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и авторское «я»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начинает с личного переживания, но постепенно расширяет его до голоса многих людей, чья жизнь была сломана репрессиями и ожиданием вестей из тюрьмы.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остаётся конкретной матерью и женщиной, однако её чувства становятся понятны тысячам читателей как выражение общего человеческого опыта.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авторского «я» и народного голоса делает поэму не только исповедью, но и свидетельством, в котором частная боль получает исторический масштаб.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высказывания превращает личную трагедию в нравственный суд над временем, не прибегая к прямой публицистике и громким декларациям.
</a:t>
            </a:r>
            <a:endParaRPr lang="en-US" sz="9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688" y="1467950"/>
            <a:ext cx="5480623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и публикации «Реквиема»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судьбы поэмы и её движения от памяти к печати.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долго существовала как устная и памятная форма, а не как печатный текст; это усилило её статус исторического свидетельства.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и литературоведческие данные об истории публикации поэмы А. Ахматовой «Реквием»
</a:t>
            </a:r>
            <a:endParaRPr lang="en-US" sz="6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особенности и композиционная форма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цикл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строится из самостоятельных частей, связанных единым переживанием. Такая форма передаёт разорванность жизни и смену внутренних состояний.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и плач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поэмы сближает личное горе с традицией молитвенного и плачевого высказывания. Отсюда её особая сдержанность и духовная напряжённость.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поэма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Финальные части переводят частную драму в исторический и нравственный план, превращая «Реквием» в обвинение времени и форму памяти о репрессиях.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мотивы поэмы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эмоциональная энергия текста строится вокруг переживания угрозы и необходимости помнить.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память образуют смысловой каркас «Реквиема», а молитва и надежда удерживают трагедию в нравственном и духовном измерении.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А. Ахматовой «Реквием»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тема как смысловой центр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Материнский образ в поэме выходит за рамки семейной истории: он воплощает судьбу поколения, для которого ожидание вестей стало частью повседневной жизни.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матери сталкивается с насилием государства, поэтому забота о сыне превращается в боль утраты будущего и разрушения самого жизненного порядка.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анализа эта тема особенно важна: она помогает увидеть, как Ахматова соединяет личное чувство, историческую травму и общечеловеческое сострадание.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Библейские образы и христианские мотивы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Страдание как путь Голгофы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сопоставляет судьбу матерей и заключённых с евангельским путём страдания. Библейские образы расширяют частную боль до уровня общечеловеческой жертвы и нравственного испытания.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и духовная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в поэме звучит не как ритуал, а как последняя надежда на смысл и справедливость. Сумрачный храм, камень и приглушённый свет создают образ сосредоточенной скорби.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193607"/>
            <a:ext cx="261000" cy="26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40967"/>
            <a:ext cx="261000" cy="23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язык Ахматовой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 Ахматовой предельно сжат, но каждое слово весомо. Лаконичные фразы не ослабляют эмоцию, а, наоборот, делают её острее и достовернее.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ритм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конструкции передают навязчивость страха и неотступность памяти. Ритм звучит как сдержанный внутренний плач, который нельзя произнести громко.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вместо риторики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избегает громких деклараций и прямого пафоса. Молчание, паузы и недосказанность создают более сильное напряжение, чем открытая эмоциональность.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как 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точная деталь — очередь, свет, камень, лицо — заменяет длинное описание. Через такие образы частная сцена превращается в знак эпохи.
</a:t>
            </a:r>
            <a:endParaRPr lang="en-US" sz="7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поэмы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личного страха к собранной памяти делает финальные строки особенно весомыми и строгими.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напряжения связан с отчаянием, затем чувство переходит в память и нравственную стойкость.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Ахматова, «Реквием»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247617"/>
            <a:ext cx="3918900" cy="8875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образ, смысл: основные смысловые связи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темы, образа и смысла помогает увидеть, как конкретная сцена раскрывает исторический и нравственный смысл поэмы.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у Ахматовой не иллюстрируют тему, а сразу превращают её в нравственный вывод и историческое свидетельство.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Ахматова, «Реквием»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поэма не могла быть напечатана сразу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542050" y="2119476"/>
            <a:ext cx="34152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1938–1939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основные части поэмы. Их содержание напрямую связано с репрессиями, поэтому печать была невозможна в условиях цензуры.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479400" y="1276550"/>
            <a:ext cx="34152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1935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ареста Льва Гумилёва возникает первый импульс будущего цикла. Личная трагедия становится началом текста о всеобщем страхе.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578600" y="2962411"/>
            <a:ext cx="34152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1940-е—1950-е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сохраняет текст в памяти и передаёт его только доверенным людям. Так поэма существует как устное и личное свидетельство.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579850" y="3805336"/>
            <a:ext cx="34152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1987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впервые официально публикуется в СССР. Публикация возвращает тексту открытое историческое звучание и читательскую судьбу.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личной трагедии к историческому свидетельству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внутреннюю логику создания поэмы и превращения частной боли в общенародную память.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поэмы как образ памятника памяти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финал превращает личную исповедь в нравственное увековечение. Память здесь становится формой сопротивления забвению и способом сохранить человеческое достоинство.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Финальные строки звучат как словесный мемориал тем, чьи имена и судьбы были уничтожены террором. Поэтесса не описывает памятник буквально, а создаёт его силой точного и скорбного слова.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«Реквиема» для русской литературы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показала, что предельная сдержанность может быть сильнее открытого обличения и сохранять трагическую правду эпохи.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 закрепил модель литературы как нравственного свидетельства, где личный опыт становится общенациональным голосом.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Литературоведческие оценки поэмы А. Ахматовой «Реквием»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XXI веке «Реквием» помогает говорить о памяти, насилии и личной ответственности без упрощения сложной истории.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Ахматова, «Реквием»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напоминает, что человеческое достоинство не должно зависеть от страха и молчания.
</a:t>
            </a:r>
            <a:endParaRPr lang="en-US" sz="14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была тогда с моим народом» — итоговый смысл поэмы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 соединяет личную судьбу Ахматовой и опыт целой страны в одном честном художественном свидетельстве. Его сила — в верности памяти, правде страдания и человеческому достоинству.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2026-05-20T02:04:50Z</dcterms:created>
  <dcterms:modified xsi:type="dcterms:W3CDTF">2026-05-20T02:04:50Z</dcterms:modified>
</cp:coreProperties>
</file>