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точки вокруг начала координат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точки меняются при вращении вокруг начала координат?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вращение на плоскости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плоскости задаётся парой чисел, а поворот вокруг O(0; 0) меняет лишь её положение и координаты. Направление вращения и величина угла определяют новый образ точки.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повороте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не меняются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2942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 — это движение, поэтому расстояния между точками сохраняются. Любой отрезок после вращения остаётся той же длины, что и до преобразования.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осями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09201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вращения точка может перейти в другую четверть, поэтому её положение относительно осей x и y становится новым, хотя расстояние до центра не изменяется.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координаты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14257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затрагивает лишь числовую запись точки. Координаты меняются, но геометрический смысл положения на плоскости остаётся тем же.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фигуры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1931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поворачивается целая фигура, её стороны и углы не искажаются. После поворота сохраняются пропорции, а меняется только ориентация относительно осей.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окружность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2436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начала координат остаётся прежним. Значит, её образ лежит на окружности с тем же центром O и тем же радиусом.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радиус-вектор и угол поворота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P(x; y)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37988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удобно рассматривать вместе с её радиус-вектором OP, направленным из начала координат. Именно он показывает положение точки на плоскости и помогает описывать поворот.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P'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39588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вращения точка переходит в P'(x'; y'). Длина вектора OP при этом равна длине OP', что отражает сохранение расстояния до начала координат.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α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4118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угол поворота обозначают α. Он показывает, на сколько нужно повернуть радиус-вектор и в какую сторону выполнить вращение.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схеме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42788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Оси, дуга поворота и направление вращения позволяют сразу увидеть, как меняется ориентация вектора. При этом его длина остаётся неизменной.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формулы поворота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дана точка (x; y). Её координаты рассматриваются как исходные данные, из которых нужно получить новый образ после вращения.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точку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поворота на угол α используются значения sin α и cos α. Они определяют, как именно изменятся горизонтальная и вертикальная координаты точки.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угол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точки вычисляется по формулам x' = x cos α − y sin α и y' = x sin α + y cos α. Эти выражения подходят для любого угла.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новые координаты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угла задаёт направление вращения: положительный угол означает поворот против часовой стрелки, а отрицательный — по часовой стрелке.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направление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5830"/>
            <a:ext cx="4298400" cy="2098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поворота на стандартные углы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формулы поворота точки вокруг начала координат
</a:t>
            </a:r>
            <a:endParaRPr lang="en-US" sz="1195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стандартных углов формулы поворота сводятся к простым правилам перестановки координат и смены знаков.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задач стандартные углы удобнее считать устно: достаточно изменить порядок координат и знак нужных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образа точки при повороте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 формулам поворота вокруг начала координат
</a:t>
            </a:r>
            <a:endParaRPr lang="en-US" sz="17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поворота на 90° против часовой стрелки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A(3; 2) поворот на 90° против часовой стрелки даёт A'(−2; 3). Координаты меняются местами, а знак у первой координаты становится противоположным.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пары координат подтверждают схему (x; y) → (−y; x). Длина радиус-вектора при этом не меняется, поэтому образ остаётся на той же окружности.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B(−4; 1) образом будет B'(−1; −4). Здесь хорошо видно, что правило работает одинаково для точек любой четверти координатной плоскости.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поворота на 180°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B(5; −7) переходит в B'(−5; 7). Обе координаты меняют знак, поэтому образ оказывается в противоположной части плоскости.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начала координат не изменяется, а точка остаётся на окружности того же радиуса. Меняется только её направление относительно осей.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 вокруг начала координат совпадает с центральной симметрией относительно точки O(0; 0). Это удобно использовать как наглядный геометрический образ преобразования.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C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C(−2; 0) переходит в C'(2; 0). Даже если одна координата равна нулю, правило смены знаков сохраняется без исключений.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координаты при стандартных углах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формулам поворота точки (3; 2) вокруг начала координат
</a:t>
            </a:r>
            <a:endParaRPr lang="en-US" sz="1007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 один и тот же исходный пример: точка (3; 2) после поворотов на разные углы.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стандартных углах координаты меняются по чётким правилам: перестановка, смена знаков или отсутствие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матрицы поворота в линейной алгебре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2×2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описывает поворот любой точки плоскости.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компактное описание позволяет применять один и тот же алгоритм к множеству точек и фигур без отдельных геометрических построений.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угла и направление вращения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положительный, точка вращается против часовой стрелки. Это принятое в математике соглашение помогает однозначно читать запись поворота и правильно выбирать итоговые координаты образа.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угол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угол означает вращение по часовой стрелке. При решении задач важно не перепутать знак, потому что именно он определяет, в какую сторону смещается образ точки.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угол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точка может перейти в другую четверть, и тогда меняются знаки координат. Поэтому полезно мысленно отслеживать положение точки относительно осей до и после преобразования.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четвертями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нужно учитывать не только величину угла, но и его направление. Одни и те же значения sin и cos дают разные результаты при противоположных знаках угла.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формулы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через расстояние до начала координат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вычисления для поворота вокруг O(0; 0)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x² + y² до и после поворота показывает, сохраняется ли расстояние до начала координат.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суммы квадратов совпадают, значит радиус-вектор не изменяет длину, а вычисления выполнены корректно.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фигур как преобразование всех их точек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01925" y="36081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вершины фигуры и выбирают центр поворота — начало координат. Это позволяет рассматривать не только одну точку, но и всю фигуру как совокупность её координат.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600" y="29655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исходной фигуры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70425" y="23306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соединяют новые вершины в том же порядке. Полученная фигура равна исходной по форме, но имеет другое положение на плоскости, а при последовательных преобразованиях важен порядок операций.
</a:t>
            </a:r>
            <a:endParaRPr lang="en-US" sz="1153" dirty="0"/>
          </a:p>
        </p:txBody>
      </p:sp>
      <p:sp>
        <p:nvSpPr>
          <p:cNvPr id="11" name="Text 5"/>
          <p:cNvSpPr txBox="1"/>
          <p:nvPr/>
        </p:nvSpPr>
        <p:spPr>
          <a:xfrm>
            <a:off x="6375100" y="16880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образа фигуры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6175" y="296940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вершину переводят по тем же формулам, что и отдельную точку. Координаты всех вершин меняются согласованно, поэтому фигура сохраняет форму и размеры.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40850" y="232677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каждой вершины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поворот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чаще всего возникают неточности и как их проверить до записи ответа.
</a:t>
            </a:r>
            <a:endParaRPr lang="en-US" sz="15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3664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поворот точки в реальной жизни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робототехнике поворот описывает направление манипулятора, датчика или колеса. Модель на плоскости позволяет вычислять новое положение детали после изменения ориентации.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модели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геометрии и инженерных расчётов поворот помогает получать образ фигуры после вращения. Такой подход удобен, когда нужно сохранить размеры и форму при новом положении.
</a:t>
            </a:r>
            <a:endParaRPr lang="en-US" sz="1268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применяется при создании анимации, интерфейсов и визуальных эффектов. Он помогает менять ориентацию объектов на экране без пересчёта всей сцены вручную.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навигации поворот используют для перехода между направлениями движения и координатными системами. Это важно при построении маршрутов и анализе положения объекта относительно ориентира.
</a:t>
            </a:r>
            <a:endParaRPr lang="en-US" sz="12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исходных и повернутых координат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расчёты для точек A(3; 4), B(1; −6), C(−2; −2)
</a:t>
            </a:r>
            <a:endParaRPr lang="en-US" sz="1233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точки сопоставлены значения x² + y² до и после преобразования. Это позволяет увидеть не сами координаты, а сохраняемую геометрическую характеристику.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значений подтверждает неизменность расстояния до начала координат при повороте.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построение образа точки на чертеже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точка M связана с началом координат отрезком, который показывает радиус-вектор. После поворота этот отрезок сохраняет длину, но меняет направление, поэтому новая точка оказывается на той же окружности вокруг O.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которая «обходит» начало координат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 задаёт, в какую сторону смещается точка относительно осей. Поэтому по чертежу важно сначала определить направление вращения, а затем проследить, в какую четверть должен попасть образ M'.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попадает в другую четверть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линии к осям позволяют увидеть, правильно ли расположена новая точка и совпадает ли её расстояние до центра с исходным. Такой рисунок делает формулы наглядными и уменьшает риск ошибки при записи координат.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чертёж помогает проверить ответ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формул и правил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поворота точки вокруг начала координат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общий закон поворота и самые удобные частные случаи для устных и письменных вычислений.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тригонометрический закон работает для любого угла, а стандартные значения позволяют быстро получать ответ без длинных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Поворот, который сохраняет форму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начала координат меняет положение точки, но не её удалённость от центра. Освоив общий закон, стандартные углы и проверку через радиус-вектор, легко решать более сложные задачи.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2026-05-29T15:56:22Z</dcterms:created>
  <dcterms:modified xsi:type="dcterms:W3CDTF">2026-05-29T15:56:22Z</dcterms:modified>
</cp:coreProperties>
</file>