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Кольчатые черви и многощетинковые черви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— разнообразная группа беспозвоночных, обитающих в воде и на суше.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характерные особенности кольчатых червей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возникли более 500 млн лет назад. Их тело сегментировано, снабжено мускулатурой и нервной системой. Они живут в морях, пресных водах и почве, насчитывая около 17 тысяч видов по всему миру.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многощетинковых червей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параподий у разных видов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имеют пары боковых выростов — параподий с множеством щетинок. Они важны для движения и дыхания, варьируются в зависимости от образа жизни.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обитания
</a:t>
            </a:r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черви — активные хищники и пловцы, другие ведут сидячий образ жизни в трубках. Их размеры колеблются от миллиметров до трёх метров.
</a:t>
            </a:r>
            <a:endParaRPr lang="en-US" sz="1096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представителей Polychaeta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известным видам относятся нереида — хищник прибрежных вод, пескожил — обитатель донных отложений, и палоло — необычный червь с массовым размножением.
</a:t>
            </a:r>
            <a:endParaRPr lang="en-US" sz="10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многощетинковых червей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множества сегментов, каждый оснащён парой подвижных параподий с хитиновыми щетинками для движения и дыхания.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выражена явно, имеет глаза и многочисленные чувствительные придатки, такие как усики и щупальца для ориентации и поиска пищи.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варьируется: некоторые виды обладают цилиндрическим телом, другие — уплощённым, что помогает адаптироваться к разным условиям.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многощетинковые способны изменять свою форму в ответ на стресс или хищников, сжимаясь или распрямляясь.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Параподии и щетинки: функции и строение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назначение параподий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Параподии — мясистые боковые выросты на каждом сегменте с жесткими щетинками из хитина. Они участвуют в движении и дыхании у многощетинковых.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щетинок у разных образов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хищных видов параподии мощные и хорошо развиты для активного плавания, а у сидячих фильтраторов — нежные, облегчая фильтрацию и удержание воды.
</a:t>
            </a:r>
            <a:endParaRPr lang="en-US" sz="11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многощетинковых червей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Сквозная пищеварительная трубка начинается ротовым отверстием и заканчивается анусом, позволяя эффективно переваривать пищу.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хищников есть хоботок с челюстями для захвата добычи, тогда как фильтраторы обладают удлинённой глоткой для сбора пищи из воды.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вырабатывают пищеварительные ферменты, которые способствуют расщеплению и усвоению питательных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548" y="1540468"/>
            <a:ext cx="322163" cy="4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7000" y="1581215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62675"/>
            <a:ext cx="465300" cy="41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дыхательная системы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кровеносная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циркулирует по замкнутой системе сосудов — спинному и брюшному с ответвлениями, обеспечивая доставку кислорода и питательных веществ.
</a:t>
            </a:r>
            <a:endParaRPr lang="en-US" sz="1378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крови содержатся пигменты — гемоглобин или хлорокруорин, повышающие способность эффективно переносить кислород к тканям.
</a:t>
            </a:r>
            <a:endParaRPr lang="en-US" sz="1395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через кожу и жабры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 многощетинковые как кожей, так и специальными жаберными выростами на параподиях, адаптированными к условиям обитания.
</a:t>
            </a:r>
            <a:endParaRPr lang="en-US" sz="147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лестничного типа включает головной ганглий, окологлоточные кольца и брюшную цепочку, обеспечивая координацию движений и реагирование.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включают глаза для восприятия света, а также усики и щупальца, которые чувствуют химические и механические раздражители окружения.
</a:t>
            </a:r>
            <a:endParaRPr lang="en-US" sz="117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Морской биологии,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многощетинковых червей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виды отличаются развитой подвижностью и активным поиском пищи. Сидячие приспособлены к жизни в домиках и фильтрации воды.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 строении и образе жизни отражает адаптации к разным экологическим нишам в морской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черви обитают в океанах от прибрежных зон до глубоководных областей свыше 5 000 метров глубины.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предпочитают илистые и песчаные грунты, где находят пищу и укрытие среди водорослей и кораллов.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многощетинковых червей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приспособились к жизни в пресных водах и эстуариях, демонстрируя широкий экологический спектр.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играют важную роль в морских экосистемах, распространяясь на различные субстраты по всему земному шару.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зиготы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Оплодотворённое яйцо становится зиготой и начинает процесс деления и развития личинки.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трохофора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зиготы развивается планктонная личинка с ресничками, которая плавает и питается в толще воды.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в молодого червя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оседает на дно и проходит метаморфоз, превращаясь в полноценного молодого многощетинкового червя.
</a:t>
            </a:r>
            <a:endParaRPr lang="en-US" sz="1039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и самки выбрасывают половые клетки в воду, где происходит их встреча и оплодотворение.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нереида — представитель Polychaeta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Нереида — морской многощетинковый червь длиной до 40 см с хорошо выраженной головой, включая глаза и усики, делающими его чувствительным к окружающей среде.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преимущественно на мелководьях прибрежных зон, выполняя важную роль хищника и участника пищевых цепей морских сообществ.
</a:t>
            </a:r>
            <a:endParaRPr lang="en-US" sz="11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многощетинковых и малощетинковых червей
</a:t>
            </a:r>
            <a:endParaRPr lang="en-US" sz="2739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отличия по ключевым признакам, отражающие различия в строении, средах обитания и биологии двух классов кольчатых червей.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отличаются более сложным строением и разнообразием образа жизни по сравнению с малощетинковыми.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источники по биологии кольчатых червей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многощетинковых червей: разнообразие рационов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охотятся на мелких беспозвоночных, используя развитые параподии и органы чувств для активного преследования добычи.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Фильтраторы собирают пищу, пропуская воду через щупальца или специальные структуры, эффективно фильтруя микросуспензию.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Детритофаги питаются органическими остатками, перерабатывая донные отложения и способствуя разложению вещества в экосистеме.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многощетинкового червя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морская биология и герпетология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92746"/>
            <a:ext cx="513600" cy="45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многощетинковых червей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способствуют разложению и переработке органических остатков, ускоряя круговорот веществ в морских экосистемах.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Аэрация донных отложений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передвижению и способности рыть ходы, они насыщают грунт кислородом, улучшая условия жизни микроорганизмов.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морских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являются важным источником питания для рыб, птиц и ракообразных, поддерживая пищевые цепи.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создают условия для формирования разнообразных микроэкосистем на морском дне и рифах, влияя на экосистемную стабильность.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среде обитания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защитных трубок
</a:t>
            </a:r>
            <a:pPr algn="ctr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видов возводят трубки из песка, извести или слизи, что обеспечивает им надёжную защиту от хищников и воздействия волн, создавая стабильную среду обитания.
</a:t>
            </a:r>
            <a:endParaRPr lang="en-US" sz="1052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для выживания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многощетинковые черви умеют излучать свет, что помогает отпугивать врагов или привлекать добычу в темных глубинах океана.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щупалец и окраски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Сидячие виды используют длинные щупальца для фильтрации воды, тогда как свободноживущие маскируются с помощью окраски, чтобы избегать хищников и успешно охотиться.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многощетинковых червях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 виды, живущие у гидротермальных источников на глубине примерно 3 км, например, Alvinella pompejana, выдерживающие экстремальные условия.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Палоло — многощетинковый червь Тихого океана, который массово размножается в строго определённые даты, что связано с традициями коренных народов.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способны восстанавливать утраченные сегменты тела, демонстрируя высокий уровень регенеративной способности.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обладают способностью менять форму тела в ответ на изменения среды, что помогает им выживать в разнообразных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человека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как эффективная наживка в рыболовстве, помогая добывать рыбу в промысловых и любительских целях.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Изучаются в физиологических и биохимических исследованиях, что расширяет знания о морских организмах и их возможном применении.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биоиндикаторами, позволяя оценивать состояние морской экосистемы и своевременно выявлять загрязнения или изменения в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— важная часть морской биосферы
</a:t>
            </a:r>
            <a:endParaRPr lang="en-US" sz="4969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ключевую роль в поддержании здоровья морских экосистем и продолжают оставаться объектом важных научных исследований для понимания биологии жизни в океане.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2026-05-08T02:06:19Z</dcterms:created>
  <dcterms:modified xsi:type="dcterms:W3CDTF">2026-05-08T02:06:19Z</dcterms:modified>
</cp:coreProperties>
</file>