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организмов: что такое онтогенез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одной клетки возникает сложный организм?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в биологии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описывает все изменения организма от зарождения до конца жизни. Его изучают как часть общей биологии, связывая наследственность, гормоны и влияние среды на развитие животных и растений.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индивидуального развития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 выхода из яйца организм увеличивается в размерах, совершенствует работу органов и достигает способности к размножению. Этот этап особенно заметен у животных.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созревание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снижается интенсивность обмена веществ, замедляется восстановление тканей и ослабевает работа органов. Завершающим этапом онтогенеза становится естественная гибель организма.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организма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формируется зародыш: клетки активно делятся, перемещаются и специализируются. Именно в это время закладываются основные ткани, органы и будущие системы организма.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состоянии организм сохраняет устойчивые функции, связанные с питанием, движением, обменом веществ и размножением. У разных видов продолжительность этого периода сильно различается.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зрелость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образования зиготы, в которой объединяется наследственная информация родителей. С этого момента запускается новая индивидуальная программа, определяющая дальнейший путь организма.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у 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стадий онтогенеза у животных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как исходная клетка развития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образуется при слиянии мужской и женской гамет и получает диплоидный набор хромосом. В ней объединяется наследственная информация обоих родителей, поэтому она запускает развитие нового организма.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жизни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зигота содержит полный набор инструкций, необходимых для построения тканей и органов. Дальнейшее развитие зависит от согласованной работы генов, которые включаются на разных этапах онтогенеза.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программа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образования зиготы начинаются митотические деления. Они идут быстро и почти не увеличивают общий объём зародыша, но резко повышают число клеток и создают основу для дальнейшего развития.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развитие: основные процессы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эмбриогенеза имеет свою задачу: от увеличения числа клеток до закладки органов и их специализации.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органогенез, что подчёркивает его решающую роль в построении организма.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581825"/>
            <a:ext cx="659700" cy="5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Дробление, бластула и гаструла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делится на всё большее число клеток. При этом зародыш почти не увеличивается в размерах, а его клетки становятся всё мельче и многочисленнее.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стадии бластулы зародыш выглядит как полый шар клеток. Внутренняя полость создаёт условия для последующих перемещений клеток и перестройки зародыша.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гаструляции клетки перемещаются и образуют зародышевые листки. Из них затем развиваются все основные ткани, органы и функциональные системы будущего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 и их производные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эктодермы формируются нервная система, органы чувств и наружный покров тела. Эта оболочка задаёт структуры, которые первыми взаимодействуют с внешней средой.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клеток по зародышевым листкам определяет их дальнейшую судьбу. Уже на ранних этапах развития закладывается строгая специализация будущих тканей и органов.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образует эпителий пищеварительной трубки и дыхательных путей, а также связанные с ними железы. От неё зависят питание, газообмен и часть обменных процессов.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 даёт начало мышцам, костям, соединительной ткани, крови, сердцу и почкам. Она обеспечивает опору, движение и внутреннюю регуляцию организма.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может идти постэмбриональное развитие у разных групп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развитии молодая особь похожа на взрослую, а при непрямом обязательно есть личинка и метаморфоз.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 насекомых и амфибий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гусеницы к бабочке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выглядит как прожорливый личиночный этап, созданный для питания и роста. Затем она превращается в куколку, внутри которой происходит глубокая перестройка организма. Из неё выходит имаго — взрослая бабочка, способная к размножению.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головастика к лягушке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живёт в воде, дышит жабрами и движется с помощью хвоста. По мере метаморфоза у него развиваются конечности, меняется способ дыхания, а хвост постепенно исчезает. Так формируется взрослая лягушка с наземно-водным образом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в постэмбриональный период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отражает, что темпы роста меняются неравномерно и зависят от этапа жизни, а не только от возраста.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наблюдается в детстве и пубертате; затем он стабилизируется и снижается в старости.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607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36954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36954"/>
            <a:ext cx="49320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онтогенеза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программа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задаёт общий план развития, последовательность этапов и возможные пределы изменчивости организма, поэтому именно наследственность определяет, какие признаки сформируются и в какие сроки.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свет и влажность особенно важны для растений и холоднокровных животных, поскольку эти факторы влияют на обмен веществ, скорость развития и общую выживаемость.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регуляция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влияет на гормональный фон и работу нервной системы, из-за чего развитие может замедляться, а отдельные возрастные этапы — наступать раньше или позже.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обеспечивают рост, обновление тканей и нормальное созревание органов. Недостаток белков, витаминов и минеральных солей особенно заметно отражается на костной и мышечной системах.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токсины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алкоголь, никотин, радиация и некоторые лекарства могут нарушать деление клеток и формирование органов, повышая риск отклонений от нормального хода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 развития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генетической программы, гормональной координации и влияния среды в онтогенезе.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растений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растения завершается формированием семени, внутри которого уже заключён зародыш. Он получает запас питательных веществ и может сохраняться до наступления благоприятных условий.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 зародыш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ткани, или меристемы, обеспечивают образование новых клеток в течение всей жизни растения. Благодаря этому рост может продолжаться долго и не ограничивается ранним возрастом.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меристем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семени в подходящую среду начинается рост корня и побега. На этом этапе особенно важны вода, тепло и кислород, запускающие активный обмен веществ.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развитие включает вегетативный рост, цветение, опыление, образование плодов и семян. Так растение переходит от увеличения размеров к формированию потомства.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 размножение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72" y="1245225"/>
            <a:ext cx="3123456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человека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организм быстро увеличивается в размерах, совершенствуются движения, речь и работа нервной системы. Развитие идёт особенно активно, если ребёнок получает полноценное питание и режим.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 рост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периоде функции организма относительно устойчивы, а затем постепенно снижаются. Возрастные изменения затрагивают кости, внутренние органы, обмен веществ и способность к восстановлению.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 старение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закладываются основные органы и системы, поэтому любые нарушения на ранних сроках могут иметь серьёзные последствия. Именно в это время особенно важно нормальное течение беременности.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усиливается выработка половых гормонов, ускоряется рост и формируются вторичные половые признаки. Этот этап сопровождается заметной перестройкой обмена веществ и поведения.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 развития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учитывать сроки действия неблагоприятных факторов: в разные периоды один и тот же агент может иметь разную силу воздействия.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чувствительность связана с ранним эмбриогенезом; после рождения и в пубертате риск также остаётся повышенным.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школьному курсу биологии и теме критических периодов развития.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нарушений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хромосомные аномалии могут нарушать закладку органов ещё до рождения. Такие изменения нередко затрагивают сразу несколько систем организма и проявляются уже на ранних этапах развития.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начинается до беременности: важны отказ от вредных привычек, грамотное медицинское наблюдение и исключение тератогенных факторов. Раннее выявление проблем повышает эффективность помощи.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нарушениям онтогенеза относят синдром Дауна, расщелину нёба, врождённые пороки сердца и отклонения в развитии конечностей. Эти состояния различаются по тяжести и причинам возникновения.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никотин, тератогенные лекарства и радиация относятся к наиболее опасным внешним воздействиям. Они могут вызывать пороки сердца, нарушения формирования конечностей и органов чувств.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Токсические факторы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 бактериальные инфекции во время беременности способны повлиять на формирование тканей и органов плода. Особенно опасны инфекции, нарушающие деление клеток и обмен веществ.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воздействия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животных и растений: основные различия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животных и растений есть общая логика развития, но механизмы роста и продолжительность этапов устроены по-разному.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обеих групп — наличие развития и зависимость от среды; различия связаны прежде всего с типом роста и наличием меристем у растений.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онтогенез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развитии организмов помогают оценивать влияние загрязнения, радиации и изменения климата на живые системы, особенно на ранние и наиболее чувствительные стадии.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этапов развития помогает оценивать наследственные риски, предупреждать врождённые нарушения и лучше понимать, почему одни факторы особенно опасны в определённые сроки беременности.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закономерностей развития необходимо для выращивания клеток и тканей, а также для создания методов, которые управляют ростом и специализацией клеток в лаборатории.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онтогенез используют для управления ростом, сроками цветения и плодоношения. Это позволяет получать более устойчивые и продуктивные сорта.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объясняет жизненный путь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из одной клетки формируется целостный организм, а затем происходят рост, созревание и старение. Его изучение помогает понять единство наследственности, среды и развития.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2026-06-01T17:34:41Z</dcterms:created>
  <dcterms:modified xsi:type="dcterms:W3CDTF">2026-06-01T17:34:41Z</dcterms:modified>
</cp:coreProperties>
</file>