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человека: этапы, гипотезы и значение для науки и культуры.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человека: ключевые темы антропогенеза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значение изучения антропогенеза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к науке: историческое понимание происхождения человека прошло путь от религиозных представлений к доказательной теории эволюции с важной ролью Дарвина и генетики.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 возникли около 65 млн лет назад, обладая хватательными конечностями и развитым бинокулярным зрением, что повысило их адаптивные способности в растущем мире млекопитающих.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приматов: начальный этап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мозжечок обеспечивал эффективное управление движениями, однако по сравнению с современными родственниками древние приматы имели меньший объём мозга, что ограничивало их социальные взаимодействия.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приматы имели гораздо более простые формы социальной организации, что отражало раннюю стадию когнитивного развития в истории эволюции приматов.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о Australopithecus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 — афарский австралопитек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Обнаруженная в Эфиопии останки Люси возрастом 3,2 млн лет стали знаковым открытием, подтвердившим прямохождение и ранние черты человека у Australopithecus.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региональных находок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 Эфиопии и Танзании показывают эволюционный переход от древних приматов к роду Homo, раскрывая биологические и поведенческие изменения у Australopithecus.
</a:t>
            </a:r>
            <a:endParaRPr lang="en-US" sz="120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Лаэтоли в Танзании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ног Australopithecus в Лаэтоли дают прямые доказательства прямохождения и свидетельствуют о социальной жизни этих гоминид приблизительно 3,6 млн лет назад.
</a:t>
            </a:r>
            <a:endParaRPr lang="en-US" sz="12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Homo: появление и особенности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млн лет назад возник Homo habilis с увеличенным мозгом до 750 см³, что обеспечило рост интеллектуальных возможностей.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каменных инструментов, таких как чопперы и отщепы, позволило активнее использовать природные ресурсы для выживания.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демонстрирует первые признаки систематического приспособления к разнообразным экосистемам, расширяя ареал обитания.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характеризуется усложнением социальной структуры и подготовкой базы для следующих этапов эволюции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сопровождался усложнением когнитивных функций и социальной жизни каждого последующего вида.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 нейроанатомические исследования,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объёма мозга у гоминид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коррелирует с развитием сложных орудий и культурных проявлений.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освоение новых территорий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erectus с улучшенными двусторонними орудиями, включая ручные рубила и крупные скребки.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 Европе и Азии, начало покорения разнообразных климатических зон.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для приготовления пищи, что способствовало улучшению пищеварения и здоровья.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500–150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сложных социальных структур и поведенческих навыков в группах Homo erectus.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особенности и открытия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телосложение и мозг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обладали массивным телом и объёмом мозга до 1600 см³, что свидетельствует о высокой адаптации к холодному климату Европы и Западной Азии.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Пещерное искусство и коммуникация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включают пещерные рисунки и следы первичных форм символического мышления, раскрывающие интеллектуальный уровень неандертальцев.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мустьерской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создавали развитые каменные орудия мустьерской культуры и оставляли следы ритуальных захоронений, что говорит о сложных социальных обычаях.
</a:t>
            </a:r>
            <a:endParaRPr lang="en-US" sz="12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различия и сходства в анатомии, продолжительности жизни, культурных особенностях и когнитивных способностях между видами.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выделяются более развитым социальным взаимодействием и творческими способностями, что обеспечило их доминирование.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Homo sapiens и неандертальцев
</a:t>
            </a:r>
            <a:endParaRPr lang="en-US" sz="2097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и антропологические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возникли около 300 тыс. лет назад в Африке с анатомией, включающей развитый мозг и характерные черты лица, отличающие современного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Homo sapiens и его особенности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сложного языка и абстрактного мышления обеспечило появление искусства и улучшение социальных связей внутри групп.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культурных традиций, включая воспитание и обмен знаниями, заложило основу для исторического прогресса человечества.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подтверждают, что Homo sapiens возник в Африке около 300 тысяч лет назад. Первые миграции начались примерно 70–50 тысяч лет назад и проходили через Ближний Восток, открывая новые территории для заселения.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Homo sapiens из Африки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свидетельствуют о периодических взаимодействиях Homo sapiens с неандертальцами и денисовцами. Эти контакты сопровождались генетическим обменом, что подтверждается следами смешения в геноме современных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отражает адаптацию людей к различным климатическим и географическим условиям планеты. На пути встречались природные барьеры, замедлявшие миграционные волны.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генетические исследования,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экспансия Homo sapiens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последовательное освоение континентов с постепенным расширением ареала и увеличением культурного разнообразия Homo sapiens.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и молекулярная филогенетика
</a:t>
            </a:r>
            <a:endParaRPr lang="en-US" sz="2584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секвенирование ДНК позволило установить родственные связи между древними гоминидами и современными людьми по различным популяциям, выявляя единые корни человечества.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«митохондриальная Ева» обозначает последнюю общую предковую особь по материнской линии, общий прародитель всех современных людей, что обусловлено анализом митохондриальной ДНК.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геноме современных людей содержится до 2% неандертальской и около 0,5% денисовской ДНК, что свидетельствует о межвидовой перекрестной гибридизации в процессе миграций.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филогенетика активно используется для реконструкции древних миграционных маршрутов и исторических связей, углубляя понимание эволюционной биологии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«Out of Africa» утверждает, что все современные люди произошли от единой африканской популяции, которая распространилась по миру и заменила другие гоминиды.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антропогенеза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Многорегиональная гипотеза предполагает параллельную эволюцию человека в различных регионах с постоянным обменом генами между популяциями.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археологических, генетических и морфологических данных чаще всего подтверждает африканское происхождение Homo sapiens с последующими гибридизациями с другими гоминидами.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археологические открытия антропогенеза
</a:t>
            </a:r>
            <a:endParaRPr lang="en-US" sz="2603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Люси — ключ к пониманию Australopithecus afarensis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Найдена в Эфиопии и датируется 3,2 млн лет назад, Люси стала одним из первых доказательств прямохождения у австралопитеков, значительно расширивших понимание ранней гоминидной эволюции.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Денисова пещера и древняя ДНК: революция в антропологии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Алтайская Денисова пещера дала уникальные образцы древней ДНК, позволившие обнаружить нового вида Homo и подтвердить интроградное скрещивание с современными людьми.
</a:t>
            </a:r>
            <a:endParaRPr lang="en-US" sz="115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кроманьонцев во Франции: начало современной человеческой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около 35 тыс. лет назад, эти находки свидетельствуют о развитии сложных орудий труда и ранних форм искусства, включая наскальную живопись и фигурки, отражающие культурный скачок.
</a:t>
            </a:r>
            <a:endParaRPr lang="en-US" sz="10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культуры и духовной жизни у Homo sapiens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Homo sapiens появляются ритуальные похороны и наскальная живопись, которые отражают внутренний мир и развитие символического мышления.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специализированных орудий труда и методов охоты, а также освоение рыболовства свидетельствуют о прогрессирующих технологиях и социальной организации.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сложный язык и абстрактное мышление, что позволяет формировать более сложные социальные связи и предавать знания.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примитивные религиозные взгляды и моральные нормы, заложив основы духовной жизни и культурного наследия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антропогенеза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биологические ключевые события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передовых методов геномики и компьютерного моделирования значительно расширяет возможности изучения эволюционной истории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изучения антропогенеза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археологические находки в Африке, Евразии и на других континентах постоянно пополняют знания и вызывают пересмотр существующих теорий.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междисциплинарных проектов позволяет анализировать древние заболевания и социальные структуры, углубляя понимание жизни древних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антропогенеза формирует научное мировоззрение и помогает понять биологическое и культурное разнообразие человечества в исторической перспективе.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важны для медицины, антропологии и культурологии, способствуя развитию толерантности и уважения к различиям между людьми.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антропогенеза для науки и общества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— это комплексный процесс, объединяющий биологические и культурные аспекты. Научный подход и образование помогают осознать своё происхождение и стимулируют развитие этики и новой науки о человеке.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знаний об антропогенезе и его роль для будущего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2026-05-10T02:07:47Z</dcterms:created>
  <dcterms:modified xsi:type="dcterms:W3CDTF">2026-05-10T02:07:47Z</dcterms:modified>
</cp:coreProperties>
</file>