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Микены и Троя: почему эти города важны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Микен и Трои раскрывает корни европейской цивилизации.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 когда появились Микены и Троя?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Микенская цивилизация сформировалась в материковой Греции около 1600 г. до н.э., достигнув расцвета в 1400–1200 гг. до н.э. Троя, расположенная в Малой Азии, великая древность которой начинается с III тысячелетия до н.э., известна благодаря «Илиаде» и открытиям археологов.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Микен и Трои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Микены – горный форпост на Пелопоннесе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Микены находился на юге Греции, окружённый высокими горами и мощными крепостными стенами, что обеспечивало ему защиту и стратегическое преимущество.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Троя у Дарданелль – ворота между морями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Троя занимала важное место у истока пролива Дарданеллы, рядом с Эгейским морем, что делало её ключевым пунктом для морской торговли и военных действий.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черты микенской цивилизации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Царская власть и мощные крепости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Микены отличались монархическим управлением с сильной властью царя и сложной организацией, а также крепостными сооружениями с массивными воротами для защиты.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письменности и ремёсел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использовалась сложная письменность — Линейное письмо Б, а также высокоразвитое производство металлических изделий, что свидетельствует о технологическом прогрессе.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открытия в Микенах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Царские гробницы и «маска Агамемнона»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Обнаружены богатые захоронения с золотой маской царя, шлемами и украшениями, что отражает статус и культуру микенских правителей.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таблички и укрепления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Таблички с текстами на Линейном письме Б подтверждают наличие административной системы, а дворцы и стены показывают военную мощь микенского общества.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и раскопки Трои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Поиски, вдохновлённые Гомером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1870-х Генрих Шлиман нашёл останки города по описаниям из «Илиады», отслеживая легендарные места Троянской войны.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культурных слоёв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Трое было выявлено несколько слоёв древних построек разных эпох, включая укреплённую цитадель и артефакты бронзового века, отражающие длительную историю города.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Микены и Троя торговали друг с другом?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доказывают обмен товарами: микенская керамика встречается в слоях Трои, в то время как бронзовые изделия из Малой Азии найдены в Микенах.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включала металлы, ткани, украшения и стимулировала развитие ремёсел, укрепляя культурные и экономические связи между двумя центрами.
</a:t>
            </a:r>
            <a:endParaRPr lang="en-US" sz="10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контроль над Геллеспонтом — ключевым проливом, обеспечивавшим доступ к богатым торговым маршрутам и ресурсам Малой Азии.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Мифологический повод — похищение Елены Парисом, который стал символом конфликта и вдохновил создание легенд и эпопеи «Илиада».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данные указывают на экономические причины конфликта, подтверждая разрушения городских построек и укреплений.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микенцы пошли войной на Трою?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«Илиада» — главный источник о Троянской войне, описывающий ключевые события и персонажей, сохранив культурные ценности бронзового века.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подчёркиваются героизм и воинская честь, важные для понимания древних идеалов и мировоззрения греков.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литературной традиции и влияние на европейскую культуру с древности до наших дней делают «Илиаду» уникальным памятником.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знаем о войне из «Илиады» Гомера?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отражает социальные отношения, роль богов и судьбы в жизни людей, создавая глубокий культурный контекст.
</a:t>
            </a:r>
            <a:endParaRPr lang="en-US" sz="9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Раскопки Трои: история и открытия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Генриха Шлимана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1870-х археолог нашёл древние городские остатки, вдохновлённые легендами Гомера, что стало началом систематического изучения Трои.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 археологические слои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выделили девять культурных слоёв, отображающих развитие города с III тысячелетия до н.э. до конца бронзового века, каждый со своими особенностями строений и предметов.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укреплённых стен и бронзовых артефактов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Обнаружены мощные каменные стены, башни, множество бронзовых и керамических изделий, что свидетельствует о высокой степени организации и развитии Трои.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связи между Микенами и Троей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слоёв археологических раскопок Микен и Трои обнаружены похожие виды керамики и украшений, свидетельствующие о культурном обмене. Эти находки доказывают тесные торгово-культурные связи между жителями двух городов бронзового века.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Обнаруженное оружие и ремесленные изделия в слоях Трои VI–VII показывают влияние микенской культуры. Это подтверждает длительное взаимодействие и обмен знаниями между древними обществами региона.
</a:t>
            </a:r>
            <a:endParaRPr lang="en-US" sz="10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775" y="2266178"/>
            <a:ext cx="227850" cy="26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949" y="2273975"/>
            <a:ext cx="275400" cy="2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897" y="2270029"/>
            <a:ext cx="275400" cy="24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археология: что совпадает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Микенские герои в "Илиаде"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Гомера упоминаются Агамемнон и Менелай — реальных исторических фигур микенской эпохи, подтверждённые археологическими данными о мощных царях и их владениях.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 таблички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нашли таблички с линейным письмом Б, что свидетельствует о развитой административной системе, упомянутой в мифах и в текстах Гомера, что связывает миф и историю.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Артефакты, совпадающие с описаниями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 и доспехи, найденные в Микенах и Трое, напоминают те, что описаны в легендах. Это явное подтверждение исторической основы мифических сюжетов.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находки в Микенах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 самых знаменитых находок является золотая маска Агамемнона, символизирующая микенскую роскошь. Также обнаружены бронзовые мечи и глиняные таблички с линейным письмом Б, раскрывающие уровень культуры.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заслуживают стены циклопической кладки — массивные сооружения из огромных камней без раствора. Они демонстрируют высокие инженерные навыки и укрепляли микенские города от нападений.
</a:t>
            </a:r>
            <a:endParaRPr lang="en-US" sz="10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началась война между Микенами и Троей?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1300 гг. до н.э.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Микен усилил конкуренцию за контроль торговых путей между Эгейским морем и Малой Азией, особенно вокруг Дарданелл.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1200 гг. до н.э.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Троя укрепляет свои стены, отражая напряжённость с соседними городами и готовясь к возможному конфликту с микенцами.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Приблизительно 1180 г. до н.э.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слои показывают разрушения в Трое, которые связывают с масштабной военной кампанией микенцев за контроль важных торговых маршрутов.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конфликта сказались на политической карте региона: ослабление Трои и начало упадка микенской цивилизации в связи с изменениями в экономике и безопасности.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36743"/>
            <a:ext cx="3513000" cy="3324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Троя: культура и находки археологов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379575" y="1852125"/>
            <a:ext cx="44943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Раскопки выявили уникальную разноцветную керамику, бронзовые украшения и крепостные сооружения, отражающие высокое развитие ремёсел и оборонительных технологий в городе бронзового века.
</a:t>
            </a:r>
            <a:endParaRPr lang="en-US" sz="1122" dirty="0"/>
          </a:p>
        </p:txBody>
      </p:sp>
      <p:sp>
        <p:nvSpPr>
          <p:cNvPr id="9" name="Text 3"/>
          <p:cNvSpPr txBox="1"/>
          <p:nvPr/>
        </p:nvSpPr>
        <p:spPr>
          <a:xfrm>
            <a:off x="4379575" y="3219281"/>
            <a:ext cx="44943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«Сокровища Приама», обнаруженные Шлиманом, включают золотые предметы и бронзовое оружие, что подтверждает богатство и культурное значение Трои как важного центра торговли и искусства.
</a:t>
            </a:r>
            <a:endParaRPr lang="en-US" sz="11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Троянская война: герои и легенды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Агамемнон — царь и стратег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 микенцев, известный своей мудростью и силой, Агамемнон сыграл ключевую роль в объединении греческих племён для осады Трои. Его образ символизирует власть и военное искусство того времени.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Гектор — защитник Трои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Гектор — символ доблести и патриотизма тройцев. Его борьба за родной город отразила ценности чести и самопожертвования, важные для древних обществ Малой Азии.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Троянский конь — хитрость и победа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 деревянном коне показывает военную смекалку и тактику, позволившую обмануть врага. Этот приём стал символом изобретательности и неожиданных решений в древних войнах.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«народов моря» и других внешних нашествий привело к разрушению и ослаблению крепостей и культурных центров, нарушая стабильность региона.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Упадок Микен и Трои: почему города исчезли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конфликты, вероятно, усилились на фоне экономических трудностей, что усугубило уязвимость городов перед внешними угрозами и вызвало снижение жизненного уровня.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катастрофы, в том числе землетрясения и климатические изменения, могли дополнительно подорвать экономику и продвинутую инфраструктуру, ускоряя упадок и забвение.
</a:t>
            </a:r>
            <a:endParaRPr lang="en-US" sz="9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Микены и Троя остаются ключевыми источниками информации о древних торговых системах, ремёслах и мифологии, оказавшими значительное влияние на последующее развитие цивилизации.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археологические данные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1500+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насчитывает влияние и изучение этих городов, раскрывая основы европейской цивилизации и культурного наследия.
</a:t>
            </a:r>
            <a:endParaRPr lang="en-US" sz="197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изучение и туристическая ценность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Микен и Трои включены в список Всемирного наследия ЮНЕСКО, что подчёркивает их важность и привлекает туристов со всего мира для знакомства с древней культурой.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раскопки и выставки помогают сохранять историю, а музейные экспозиции дают возможность непосредственно увидеть артефакты и лучше понять древние цивилизации.
</a:t>
            </a:r>
            <a:endParaRPr lang="en-US" sz="10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7204" y="0"/>
            <a:ext cx="32046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что мы узнали о Микенах и Трое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Микен и Трои раскрывает значимость древних городов бронзового века, помогает понять социальные и культурные процессы того времени и ценить корни европейской цивилизации.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2026-05-10T10:47:09Z</dcterms:created>
  <dcterms:modified xsi:type="dcterms:W3CDTF">2026-05-10T10:47:09Z</dcterms:modified>
</cp:coreProperties>
</file>