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неравенств с двумя переменными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область решений на плоскости, а не одна точка.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несколько условий описывают одну ситуацию
</a:t>
            </a:r>
            <a:endParaRPr lang="en-US" sz="267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эта тема соединяет уже знакомые графики, координаты и знаки неравенств. Она учит описывать реальную ситуацию сразу несколькими условиями и находить на плоскости все подходящие точки, а не одно число.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системой неравенств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 двух или более неравенств с одними и теми же переменными, например x и y. Каждое из них накладывает своё ограничение на координаты точки.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считается любая точка, которая одновременно удовлетворяет всем неравенствам. Если хотя бы одно условие нарушается, точка не входит в ответ и не подходит для системы.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решение обычно выглядит как пересечение нескольких закрашенных областей. Именно эта общая часть и показывает все допустимые точки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области решений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каждое неравенство рассматривают как уравнение. Его график становится границей области решений: это может быть прямая, парабола, окружность или другая линия на плоскости.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граница входит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стоит знак ≤ или ≥, граница принадлежит ответу. Поэтому её рисуют сплошной линией и включают в закрашенную область вместе с точками на самой линии.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граница не входит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&lt; и &gt; означают, что точки на границе не подходят. Тогда линию строят пунктиром, а решение ищут только по одну сторону от неё, без самой границы.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систему графически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областей решений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проверочную точку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берут точку (0; 0), если она не лежит на границе и не делает вычисления слишком сложными. Это самый удобный вариант для быстрой проверки неравенства.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подставляют в неравенство и смотрят, получается верное или неверное высказывание. Так становится ясно, по какую сторону от границы находится нужная область.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ноль не 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(0; 0) лежит на границе или неудачна для вычислений, берут простые точки (1; 0), (0; 1) или (1; 1). Они помогают без ошибок выбрать полуплоскость.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Проверочная точка нужна не только для прямых. Она помогает определить внутреннюю область круга, нужную часть параболы или другую область, заданную неравенством.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границы чаще встречаются в школьных задачах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чаще всего встречаются линейные границы, потому что их проще строить и читать на плоскости.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заметно преобладает, а парабола и окружность встречаются реже, когда в задаче есть квадратные зависимости или условие на расстояние.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«Системы неравенств с двумя переменными»
</a:t>
            </a:r>
            <a:endParaRPr lang="en-US" sz="7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пересечение областей решений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системы являются только те точки, которые подходят каждому неравенству одновременно. Если точка не выполняет хотя бы одно условие, она сразу исключается из ответа.
</a:t>
            </a:r>
            <a:endParaRPr lang="en-US" sz="1160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областей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область полностью находится внутри другой, решением становится меньшая область. Она и содержит все точки, которые удовлетворяют сразу всем условиям системы.
</a:t>
            </a:r>
            <a:endParaRPr lang="en-US" sz="1187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пересечения нет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области на плоскости не пересекаются, система не имеет решений. В таком случае нельзя найти ни одной точки, которая подошла бы всем неравенствам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знаков, границ и областей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неравенства влияет на вид границы и выбор подходящей области.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тип знака показывает, входит ли граница в ответ и какую сторону плоскости нужно закрасить.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построения графиков неравенств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с окружностью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x² + y² ≤ r² задаёт все точки круга вместе с его границей. Если знак строгий, x² + y² &lt; r², граница не входит в решение.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 окружностью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такое неравенство входит в систему, нужно найти общую часть круга и второй фигуры. Это может быть полуплоскость, другая окружность или любая иная область.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удобно показать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полезны координатная сетка, центр окружности, радиус и выделенная общая область. Так легче увидеть, какие точки подходят одновременно для всех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ответа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точку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любую точку из закрашенной области и подставьте её координаты в каждое неравенство системы. Если все условия выполняются, точка действительно принадлежит решению.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по одной точке внутри области, на границе и снаружи. Такое сравнение помогает быстро заметить, где решение допустимо, а где хотя бы одно условие нарушается.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границу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проверить точки на границе области. Так видно, входит ли она в ответ: при знаках ≤ и ≥ граница подходит, а при &lt; и &gt; — нет.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не подходит даже к одному неравенству, она исключается из ответа. Поэтому окончательное решение всегда проверяют полностью, а не по одному условию.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систем неравенств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возникает на этапе чтения условия и построения графика, поэтому важно внимательно следить за знаком, видом линии и выделенной областью.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затруднения связаны не с вычислениями, а с неверным пониманием границы и нужной стороны области.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школьных примеров и типичных разборов задач
</a:t>
            </a:r>
            <a:endParaRPr lang="en-US" sz="8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условия к ответу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текстовой задачи с помощью системы неравенств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условий задачи в неравенства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обычные слова из условия превращаются в математические ограничения и помогают составить 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формулировки часто переводятся в несколько неравенств сразу, а затем объединяются в одну систему.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текстовых задач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48167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ограничения на значения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величины должны иметь смысл в жизни: нельзя купить отрицательное число тетрадей или потратить отрицательное время, поэтому значения проверяют на допустимость.
</a:t>
            </a:r>
            <a:endParaRPr lang="en-US" sz="913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x ≥ 0 и y ≥ 0 оставляют только точки первой четверти. Это сразу отсекает математически возможные, но бессмысленные в задаче решения.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ограничения работают как фильтр: они помогают отделить подходящие точки от всех остальных и делают ответ понятным в контексте покупки, поездки или планирования.
</a:t>
            </a:r>
            <a:endParaRPr lang="en-US" sz="9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координатная плоскость помогает читать решение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имеет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любая точка задаётся парой чисел (x; y), поэтому решение системы удобно изображать прямо на координатной сетке и сразу видеть расположение области.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задают 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OX показывает значения x, а ось OY — значения y. Это помогает связывать формулы с рисунком и понимать, какие точки подходят по условию.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область выделяется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считается только та часть рисунка, где выполняются все неравенства сразу. Обычно её закрашивают сильнее, чтобы она сразу отличалась от остальных областей.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ответ при смене знака неравенства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 не меняет саму границу, но полностью перестраивает ответ: область либо включает линию, либо исключает её.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парами неравенств — включение границы; именно оно определяет, попадут ли точки линии в решение.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учебных примеров на прямой, окружности и линии
</a:t>
            </a:r>
            <a:endParaRPr lang="en-US" sz="9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решения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Стройте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границу нужно проводить по координатам без смещения, пропусков и лишних линий. Аккуратный рисунок помогает избежать ошибок при чтении области решения.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нужный тип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Сплошная линия соответствует знакам ≤ и ≥, а пунктирная — знакам &lt; и &gt;. Это сразу показывает, входит ли граница в ответ системы.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Выделяйте ответ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Общую область решений удобно штриховать или закрашивать более густо. Затем ответ можно записать словами, перечислить условия или показать прямо на рисунке.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системы неравенств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Моделируют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неравенств описывают реальные рамки: бюджет, время, расстояние, количество ресурсов. Благодаря им можно записать не одно число, а целую допустимую область.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к сложным задачам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такие задания становятся основой для дальнейшего изучения областей решений и моделирования, где нужно учитывать несколько условий одновременно.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разные разделы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уравнения, графики и смысл задачи. Ученик учится переводить текст на язык математики и обратно, не теряя важные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неравенств: от формулы к области
</a:t>
            </a:r>
            <a:pPr algn="ctr" indent="0" marL="0">
              <a:lnSpc>
                <a:spcPct val="90000"/>
              </a:lnSpc>
              <a:buNone/>
            </a:pPr>
            <a:r>
              <a:rPr lang="en-US" sz="3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неравенств с двумя переменными показывает не точку, а целую область на плоскости. Умение строить границы, выбирать проверочную точку и находить пересечение условий делает решение понятным и точным.
</a:t>
            </a:r>
            <a:endParaRPr lang="en-US" sz="36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2026-05-30T01:50:37Z</dcterms:created>
  <dcterms:modified xsi:type="dcterms:W3CDTF">2026-05-30T01:50:37Z</dcterms:modified>
</cp:coreProperties>
</file>