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«Смотри, как на речном просторе…»: речной образ в русской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168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 поэзии: пейзаж, память, время и внутренняя свобода.
</a:t>
            </a:r>
            <a:endParaRPr lang="en-US" sz="3003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была частью повседневной жизни, поэтому в литературе она легко соединяет природную картину с историей, дорогой и памятью. Для школьного анализа особенно важны лирический пейзаж, мотив движения и личное переживание, вписанное в общий культурный смысл.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 русской культуре и литературе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показывает, что жизнь не стоит на месте: её течение напоминает о смене состояний, возрастов и событий, а сам пейзаж становится образом непрерывного движения.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вода и открытый горизонт создают ощущение простора. В поэтическом тексте это часто связано с внутренней раскрепощённостью, возможностью выбора и выходом за пределы замкнутого мира.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соединяет наблюдение за природой и размышление о человеке. Через реку автор может говорить о времени, памяти, дороге и смысле проживаемой жизни.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 символ движения, времени и свободы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и линия горизонта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речного пейзажа обычно оказываются широкая водная поверхность, берег и дальний горизонт. Эти детали задают ощущение открытого пространства и спокойной глубины. 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Синие, серые, серебристые и зелёные оттенки создают прохладную, прозрачную гамму. Даже в неподвижном на первый взгляд пейзаже чувствуется скрытое движение воды и воздуха.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образ речного простора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железных дорог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служили главными путями сообщения: по ним перевозили людей, товары и почту, соединяя удалённые города и земли.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торговля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берегах возникали поселения, пристани и рынки. Река определяла труд, хозяйство и повседневный ритм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XIX–XX веках Волга, Нева, Днепр, Дон и Ока становятся не только географическими, но и историко-культурными образами.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 истории России и в повседневной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образ часто работает сразу на нескольких уровнях: от зрительной детали до философского обобщения.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память выступают ведущими смыслами, а движение, родина и труд уточняют исторический и человеческий масштаб образа.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схема по мотивам русской поэзии XIX–XX веков; условная оценка значимости смыслов.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смыслы речного образа в литературе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один и тот же природный образ меняет смысл в зависимости от авторского замысла и контекста.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здесь не нейтральна: крупная река связана с историей народа, а малая — с личным переживанием и воспоминанием.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мотивам русской лирики XIX–XX веков.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 разных произведениях русской литературы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слов образуют основной речной словарь пейзажа.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Лексический ряд, выделенный из описания речного пейзажа в учебном материале.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небольшой набор лексем сразу задаёт широту, движение и прозрачность картины, помогая поэту сделать описание пространственным и плавным.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пейзаж превращается в символический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 наблюдения к философскому смыслу в лирике.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пространстве реки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Лодка на тихом плёсе
</a:t>
            </a:r>
            <a:pPr algn="l" indent="0" marL="0">
              <a:lnSpc>
                <a:spcPct val="100000"/>
              </a:lnSpc>
              <a:buNone/>
            </a:pPr>
            <a:r>
              <a:rPr lang="en-US" sz="33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лодка почти не движется, но именно она задаёт смысл сцене. Человек на воде выглядит сосредоточенным и одиноким, а широкая река вокруг подчёркивает расстояние, которое ему нужно преодолеть. Пейзаж становится образом ожидания и выбора.
</a:t>
            </a:r>
            <a:endParaRPr lang="en-US" sz="926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Рыбак у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36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рыбака делает речной пейзаж земным и трудовым. Здесь важны не только тишина и простор, но и привычное действие, требующее терпения и внимания. Река воспринимается как место жизни, где природа и человеческий труд существуют рядом.
</a:t>
            </a:r>
            <a:endParaRPr lang="en-US" sz="1017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Переправа и дорога вдоль воды
</a:t>
            </a:r>
            <a:pPr algn="l" indent="0" marL="0">
              <a:lnSpc>
                <a:spcPct val="100000"/>
              </a:lnSpc>
              <a:buNone/>
            </a:pPr>
            <a:r>
              <a:rPr lang="en-US" sz="33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Переправа соединяет два берега так же, как дорога соединяет разные этапы жизни. Силуэт человека на этом фоне выглядит особенно выразительно: он движется к цели, но остаётся частью большого пространства. Вода здесь становится границей и путём одновременно.
</a:t>
            </a:r>
            <a:endParaRPr lang="en-US" sz="93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пейзаж обычно начинается с внешней тишины: гладь воды, ровный берег и мягкий свет создают впечатление покоя, в котором особенно ясно слышится течение времени.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неподвижная на первый взгляд вода хранит внутреннюю динамику. Лёгкая рябь, смена света и отражений напоминают, что природа никогда не бывает полностью статичной.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воздействует не только зрительно, но и эмоционально. Он настраивает читателя на вдумчивое созерцание, где спокойствие сочетается с ощущением перемен и движения жизни.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о природе и памяти эта интонация особенно важна. Она помогает показать, что тихий пейзаж может быть глубоким философским высказыванием о человеке и времени.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спокойствия и скрытого движения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оттенки часто возникают одновременно: один и тот же образ может быть и спокойным, и личностно значимым, и слегка тревожным.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умиротворение и память; значит, речной образ прежде всего создаёт созерцательное, личное переживание, а не только описание природы.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литературных примеров и наблюдений по теме речного образа в русской поэзии.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оттенки речного пейзажа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6114" y="2755985"/>
            <a:ext cx="3551773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Литературоведческий анализ поэтических текстов о реке.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средства, создающие образ реки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приёмы формируют зримость, звучание и смысл речного пейзажа.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выразителен комплексный эффект: средства не просто украшают текст, а связывают видимую картину с эмоциональным и символическим смыслом.
</a:t>
            </a:r>
            <a:endParaRPr lang="en-US" sz="13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1677" y="1602393"/>
            <a:ext cx="198271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берег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реки часто связывается с местом, где человек вырос. Он вызывает ощущение узнаваемого пространства, в котором личная память становится частью картины родины.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детства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напоминает о первых впечатлениях, играх, дороге к дому и летних наблюдениях. Через такие детали лирический текст приближает прошлое и делает его эмоционально значимым.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вода в поэзии нередко выступает знаком общей судьбы народа. Она соединяет частную биографию с представлением о стране, её пути и пережитом времени.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пейзаж в литературе не ограничивается красотой. Река помогает автору выразить отношение к земле, памяти и традиции, превращая описание в культурное высказывание.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 знак родины и личной памяти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747"/>
            <a:ext cx="3094010" cy="25501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 язык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река по-прежнему читается как знак движения, выбора и перехода. Этот смысл понятен школьнику так же, как и взрослому читателю. Он связан с опытом дороги и изменений.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не устаревает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остаётся живым, потому что соединяет конкретность и символику. Мы видим реальный пейзаж, но одновременно чувствуем разговор о жизни, времени и ответственности человека перед природой.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речной образ остаётся современным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река может описывать пространство, характер героя и память о прошлом одновременно, поэтому её смысл обычно раскрывается в нескольких слоях.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символическая и психологическая функции: именно они превращают пейзаж в носитель идеи и внутреннего состояния.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анализа поэтических и литературных примеров речного образа.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речного образа в тексте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547153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Кто смотрит?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Определите, чья точка зрения организует описание: лирического героя, наблюдателя или автора. Это помогает понять, насколько пейзаж связан с личным переживанием.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645113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Что видно?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 детали реки, берега, неба и цвета. Важно понять, какие слова задают пространство и какие признаки делают картину конкретной.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67764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Как меняется настроение?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Проследите, как интонация развивается от начала к финалу. Иногда спокойное описание постепенно приобретает оттенок памяти, тревоги или размышления.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21802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 чему ведёт пейзаж?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природное описание с выводом о человеке, судьбе или времени. Это позволяет увидеть, как частная картина становится смысловым центром текста.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анализа стихотворного текста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детали пейзажа к авторской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показывает, как речной образ превращается из наблюдения в символ и итоговую идею.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Речное пространство в русской поэзии соединяет наблюдение за природой с размышлением о времени. Внешняя картина почти всегда ведёт к более широкому смыслу.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реки особенно ёмок благодаря сочетанию широты, движения и изменчивости. Эти признаки позволяют передать не только пейзаж, но и состояние человека.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важна и связь реки с исторической памятью. Через неё авторы показывают жизнь народа, дорогу, труд и устойчивость культурных представлений.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речной мотив остаётся многозначным. Он помогает говорить о родине, памяти, свободе и судьбе без прямых назиданий, через силу художественного образа.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выводы по теме речного простора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 образ, который помогает понять поэзию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образ объединяет красоту пейзажа, движение жизни и глубину памяти. Разбирая его в стихотворении, мы лучше понимаем и текст, и человека, который смотрит на мир.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2026-05-19T21:58:31Z</dcterms:created>
  <dcterms:modified xsi:type="dcterms:W3CDTF">2026-05-19T21:58:31Z</dcterms:modified>
</cp:coreProperties>
</file>