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материки: общая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Африка, Южная Америка, Австралия и Антарктида — материки контрастов.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южные материки изучают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связывает общее прошлое Гондваны и похожие природные черты: редкие виды, контрасты климата, разнообразные ландшафты и разные условия жизни человека.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южных материков по площади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насколько различаются размеры и природные особенности южных материков.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заметно превосходит остальные материки по площади, а Австралия — самая маленькая. Каждый материк при этом имеет свои природные рекорды.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справочные данные о площади материков
</a:t>
            </a:r>
            <a:endParaRPr lang="en-US" sz="9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южных материков по площади суши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площадей помогает сразу увидеть, почему Африку и Южную Америку сравнивают чаще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крупнейшую долю, а Австралия — наименьшую. Остальные материки занимают промежуточное 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данные, округлённые значения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самый жаркий материк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400" y="17407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 экватора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пересекается экватором, поэтому на её территории сочетаются влажные леса, саванны и жаркие пустыни. Такое положение делает климат особенно разнообразным.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33400" y="23188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 засушливые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 — крупнейшая жаркая пустыня мира. В северной и южной частях материка есть и другие засушливые территории, где растения и животные приспособлены к нехватке влаги.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3400" y="28969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Нил, Конго и Нигер — важнейшие реки Африки. Они обеспечивают пресной водой население, помогают сельскому хозяйству и остаются основными путями сообщения.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3400" y="3475086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саванн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известны стадами зебр, антилоп и жирафов, а также слонами и львами. Эти животные хорошо приспособлены к открытым пространствам и сезонным изменениям погоды.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33400" y="405318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образ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часто воспринимается как материк ярких контрастов: рядом с влажными лесами соседствуют сухие равнины, а животный мир отличается богатством и заметностью.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 контрастов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на западе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западного побережья почти через весь материк. Это самая длинная горная система суши, которая сильно влияет на климат и высотную поясность.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Амазонка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имеет самый большой водный сток среди рек мира. Её воды питают огромные территории и поддерживают жизнь множества растений и животных.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и на севере расположен бассейн Амазонки. Здесь находится крупнейший влажный лес Земли, где очень много влаги, тепла и разнообразных видов.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от экваториального на севере до умеренного на юге. Поэтому на материке соседствуют влажные леса, горы, степи и прохладные районы.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самый маленький материк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самый маленький материк Земли. Из-за ограниченных размеров и удалённости от других материков её природа долго развивалась отдельно.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пустыни и полупустыни. Поэтому климат здесь в целом сухой, а водных ресурсов на многих участках не хватает.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знаменит множеством эндемиков. К ним относятся кенгуру, коала, вомбат, утконос и ехидна — животные, которых не встретишь в дикой природе больше нигде.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Австралии характерны эвкалипты, приспособленные к жаре и недостатку влаги. Многие растения умеют экономно расходовать воду и переносить длительную засуху.
</a:t>
            </a:r>
            <a:endParaRPr lang="en-US" sz="11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Антарктида покрыта мощным ледниковым щитом толщиной до нескольких километров. Он определяет внешний облик материка и его природные условия.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суровые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холодный, сухой и ветреный материк Земли. Из-за таких условий жизнь здесь крайне ограничена, особенно во внутренней части.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постоянного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жителей здесь нет. Однако на материке работают научные станции, где учёные разных стран изучают климат, лёд и природу Антарктиды.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 побережье можно увидеть пингвинов, тюленей и морских птиц. У моря условия мягче, чем в центре материка, поэтому именно там сосредоточена жизнь.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 льда и холода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природу южных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солнечным теплом, влагой, природными зонами и хозяйством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южных материков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поясов объясняет различия в температуре, осадках и характере природных зон на материках.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Южная Америка во многом лежат в жарких поясах, Австралия — в тропиках и субтропиках, а Антарктида целиком относится к холодному поясу.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картам южных материков
</a:t>
            </a:r>
            <a:endParaRPr lang="en-US" sz="9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платформы и плоскогорья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участки Африки, Австралии и Южной Америки лежат на древних платформах, поэтому здесь широко распространены плоскогорья и равнины. Такие формы рельефа часто связаны с богатством полезных ископаемых.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богата золотом, алмазами, медью и платиной. Эти месторождения сосредоточены в районах древней земной коры, где горные породы долгое время подвергались разрушению и изменению.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и Австралия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Америке важны медные, железорудные и литиевые месторождения, а в Австралии — бокситы, железная руда, уголь и уран. Их размещение связано со строением материковых платформ.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вулканизм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горные пояса и области вулканической активности особенно заметны в Южной Америке. Они формируют сложный рельеф, влияют на климат отдельных районов и условия добычи полезных ископаемых.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полезные ископаемые южных материков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и озёра южных материков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водные объекты наиболее важны для природы и хозяйства каждого материка.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распределены очень неравномерно: от крупных речных систем Африки и Южной Америки до почти полного их отсутствия в Антарктиде.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физической карте мира
</a:t>
            </a:r>
            <a:endParaRPr lang="en-US" sz="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и его приспособления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засуха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растения умеют экономить воду: у многих видов листья уменьшены, а стебли становятся толстыми и запасают влагу. Это помогает переживать долгие сухие периоды.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после дождей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саваннах злаки и травы быстро вырастают после осадков, а затем выдерживают жару и недостаток влаги. Такой ритм жизни растений связан с чередованием влажного и сухого сезонов.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тропиков
</a:t>
            </a:r>
            <a:pPr algn="l" indent="0" marL="0">
              <a:lnSpc>
                <a:spcPct val="100000"/>
              </a:lnSpc>
              <a:buNone/>
            </a:pPr>
            <a:r>
              <a:rPr lang="en-US" sz="29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лесах Южной Америки и Африки растения растут круглый год. Здесь встречаются высокие деревья, лианы и множество видов с широкими листьями, которые помогают собирать свет.
</a:t>
            </a:r>
            <a:endParaRPr lang="en-US" sz="1161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Антарктиды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Антарктиде растения представлены очень скромно: там выживают только мхи и лишайники. Им хватает короткого летнего периода и небольшого количества влаги у поверхности камней.
</a:t>
            </a:r>
            <a:endParaRPr lang="en-US" sz="11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42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94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Южноамериканские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ассоциируется с ламами, альпаками, ягуарами, туканами и анакондами. Здесь особенно много видов, приспособленных к тропическим лесам, горам и влажным равнинам.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фауна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известна слонами, жирафами, львами, бегемотами и зебрами. Многие животные живут в саваннах, где открытые пространства позволяют им быстро передвигаться и искать воду.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знаменита кенгуру, коалами, утконосами и ехиднами. Изоляция материка помогла сохранить много уникальных видов, которых не встретишь в природе других частей света.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Антарктиды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связана с пингвинами, тюленями и морскими леопардами. Эти животные приспособлены к холоду, льду и жизни у океанического побережья, где есть пища.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Животные-символы южных материков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 и природные условия определяют расселение людей и виды хозяйственной деятельности.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деятельности людей на южных материках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материках с более мягким климатом сильнее развиты сельское хозяйство и транспорт, а в суровых районах возрастает роль добычи, туризма и научных работ.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Африка, Южная Америка и Австралия имеют более разнообразную хозяйственную структуру, тогда как Антарктида почти полностью связана с наукой.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качественное сравнение видов деятельности по материкам
</a:t>
            </a:r>
            <a:endParaRPr lang="en-US" sz="8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природы и охрана южных материков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под 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и некоторых районах Африки вырубка лесов сокращает места обитания животных и ослабляет природное равновесие. Особенно опасно это для редких видов и коренных экосистем.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опустынивание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областях ухудшение состояния почв может ускорять наступление пустынь. Это снижает урожайность, делает жизнь людей сложнее и усиливает нехватку воды.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лёд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Антарктиде особенно важно наблюдать за изменением климата и таянием льдов. Эти процессы влияют не только на материк, но и на уровень Мирового океана.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 загрязнение сред обитания угрожают многим видам животных. Чтобы их сохранить, создают национальные парки, заповедники и охраняемые территории международного значения.
</a:t>
            </a:r>
            <a:endParaRPr lang="en-US" sz="10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которые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материки известны не только природой, но и знаменитыми объектами. Мачу-Пикчу напоминает о древней истории Южной Америки, а сафари-парки Африки показывают богатство животного мира. Эти места помогают людям увидеть, как тесно связаны природа и культура.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наука и открытие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в Австралии привлекает туристов и учёных, а антарктические экспедиции дают знания о самом холодном материке Земли. Такие путешествия учат беречь природу и ценить её неповторимость.
</a:t>
            </a:r>
            <a:endParaRPr lang="en-US" sz="101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материки в жизни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014" y="1835776"/>
            <a:ext cx="480132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каждый материк уникальным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помогает увидеть, какие природные рекорды и особенности отличают южные материки друг от 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материк имеет свой природный «портрет»: от жары и пустынь до ледяных пространств и уникальных видов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физической карте мира
</a:t>
            </a:r>
            <a:endParaRPr lang="en-US" sz="9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материки: разные, но связанные с нами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материки удивляют контрастами: от влажных лесов и саванн до пустынь и льдов. Их природа влияет на жизнь людей, а её сохранение важно для будущих поколений.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2026-06-02T14:35:03Z</dcterms:created>
  <dcterms:modified xsi:type="dcterms:W3CDTF">2026-06-02T14:35:03Z</dcterms:modified>
</cp:coreProperties>
</file>