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регуляция обменных процессов в клетке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механизмы, управляющие метаболизмом и жизнедеятельностью клетки.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обменных процессов для жизни клетки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обеспечивает синтез важных молекул, выработку энергии и удаление отходов. Эти процессы создают гомеостаз, поддерживающий стабильность и здоровье клетки. Нарушения метаболизма ведут к различным заболеваниям, поэтому их изучение важно для биологии и медицины.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и анаболизм: две стороны обмена веществ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— источник энергии для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катаболизма расщепляют органические вещества, высвобождая энергию в форме АТФ. Это обеспечивает энергией все клеточные функции, поддерживая жизнедеятельность.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— создание структур и запасов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отвечает за синтез сложных молекул из простых, используя энергию. Это необходимо для роста, восстановления и накопления ресурсов внутри клетки.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катаболизмом и анаболизмом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регулирует обмен в зависимости от потребностей и условий, обеспечивая правильную пропорцию между распадом и синтезом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Аллостерическая регуляция изменяет активность ферментов через обратную связь с метаболитами, позволяя быстро реагировать на изменения.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Ковалентная модификация белков, например фосфорилирование, влияет на функции ферментов и их взаимодействие с другими молекулами.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сигналы координируют обмен веществ на системном уровне, адаптируя процессы к потребностям организма.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механизмы регуляции клеточного обмена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контроль регулирует экспрессию ферментов, а внешние факторы среды — температура и рН — влияют на скорость и эффективность реакций.
</a:t>
            </a:r>
            <a:endParaRPr lang="en-US" sz="9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ферментов в управлении обменными путями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катализируют метаболические реакции, ускоряя их и определяя скорость обмена веществ. Их активность регулируется специфическими ингибиторами и активаторами, что обеспечивает тонкую настройку процессов.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организация ферментов в клетке способствует эффективному направлению метаболитов через заданные пути, уменьшая потери и повышая общую метаболическую эффективность.
</a:t>
            </a:r>
            <a:endParaRPr lang="en-US" sz="10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скорость обмена веществ (график)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условия поддерживают максимальную активность ферментов и высокую скорость метаболизма.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Существенные отклонения от нормы снижают эффективность обмена, что может повлиять на клеточную функцию.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исследования активности ферментов, 2023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стимулирует усвоение глюкозы и её преобразование в гликоген и липиды, снижая уровень сахара в крови.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Глюкагон активирует расщепление гликогена и повышение концентрации глюкозы в крови в период голодания.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Кортизол и адреналин усиливают катаболизм при стрессе, обеспечивая организм дополнительной энергией через мобилизацию резервов.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обменных процессов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543651"/>
            <a:ext cx="4782600" cy="27034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гормоны и их метаболические эффекты (таблица)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роль ключевых гормонов, их органы синтеза и влияние на обменные процессы.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координируют обменные процессы, обеспечивая адаптацию клеток к внутренним и внешним изменениям.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Клиническая эндокринология, 2022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пути в регуляции обмена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инсулин-рецептор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Связывание инсулина с рецептором запускает фосфорилирование белков, что регулирует обмен глюкозы и активность ферментов. Это способствует эффективному усвоению питательных веществ.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AMPK и Ca2+-зависимых каскадов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AMPK активируется при снижении энергии, переключая клетку на экономичный обмен. Ca2+-зависимые пути регулируют синтез и расщепление ключевых метаболитов, поддерживая динамический баланс.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Каскад регуляции гликолиза в клетке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основных этапов и контрольных точек гликолиза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гомеостаз обеспечивает постоянство концентрации ионов, таких как натрий, калий и кальций, что критично для нормального функционирования и передачи сигналов внутри клетки.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Гомеостаз: поддержание стабильности внутренней среды клетки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Осмотическое давление регулируется активным транспортом воды и ионов через клеточную мембрану, предотвращая избыточное набухание или обезвоживание клетки.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Внутриклеточные механизмы контролируют энергетический баланс, минимизируя колебания запасов АТФ при изменениях в окружающей среде или нагрузках на клетку.
</a:t>
            </a:r>
            <a:endParaRPr lang="en-US" sz="9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обменных процессов к изменениям окружающей среды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Температурная адаптация клеточного метаболизма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повышении температуры клетки ускоряют обмен веществ для поддержания активности, однако сильный перегрев приводит к инактивации ферментов. При понижении температуры метаболические процессы замедляются, снижая энергообмен.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Метаболическая реакция на гипоксию и дефицит питательных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низкого кислорода клетки переходят к анаэробному метаболизму, уменьшая ресурсозатраты. Недостаток глюкозы или аминокислот активирует альтернативные пути, например, глюконеогенез, чтобы поддержать энергетический баланс.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935363"/>
            <a:ext cx="4782600" cy="19200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недостатка питательных веществ на обмен веществ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демонстрирует, как различные виды дефицита влияют на метаболизм и какие реакции организм запускает для компенсации.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основных питательных веществ запускает поэтапные перестройки обмена для поддержания жизненных функций организма.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исследования метаболизма, 2022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контроль и адаптация метаболизма в клетке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механизмы регуляции ферментов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кодируют ключевые ферменты обмена, обеспечивая синтез и правильную функцию белков. Мутации в этих генах могут вызывать заболевания, например фенилкетонурию, нарушая метаболические пути.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Адаптивная экспрессия генов под влиянием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воздействием гормонов и изменений среды происходит изменение активности генов, что позволяет клетке быстро перестраивать метаболизм и эффективно реагировать на внешние факторы.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отвечают за окислительное фосфорилирование, где основное количество АТФ синтезируется посредством электрохимического градиента.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митохондрий в энергетической регуляции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митохондрий регулируется уровнями АДФ и кислорода, что напрямую влияет на интенсивность энергетического обмена в клетке.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нарушения митохондрий приводят к снижению эффективности дыхательной цепи и связаны с наследственными и приобретёнными заболеваниями.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целостность митохондрий необходима для адаптации клеток к изменяющимся энергетическим потребностям организма.
</a:t>
            </a:r>
            <a:endParaRPr lang="en-US" sz="9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АТФ: динамика уровня при различных условиях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быструю мобилизацию и подчинение энергетического обмена в ответ на физическую нагрузку и гипоксию.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важность гибкой регуляции энергетического баланса для адаптации к стрессовым состояниям и восстановлению после них.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исследования энергетики клетки, 2023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играет ключевую роль в регуляции уровня глюкозы, синтезируя и расщепляя гликоген в ответ на гормональные сигналы.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обмена в многоклеточных организмах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ткани адаптируют утилизацию энергетических субстратов в зависимости от потребностей и физической активности организма.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регулирует запасание и высвобождение липидов, обеспечивая энергетический резерв и поддерживая обмен веществ организма.
</a:t>
            </a:r>
            <a:endParaRPr lang="en-US" sz="9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нарушений регуляции обмена веществ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характеризуется хронической гипергликемией, обусловленной нарушением действия инсулина, что приводит к сбоям в углеводном и липидном обмене.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 и болезнь Гирке связаны с генетическими дефектами ферментов, вызывая накопление токсичных веществ и проявляясь тяжелыми метаболическими нарушениями.
</a:t>
            </a:r>
            <a:endParaRPr lang="en-US" sz="10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Масс-спектрометрия даёт возможность точного анализа метаболитов, раскрывая динамику изменений обменных веществ на молекулярном уровне.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генома выявляет мутации, влияющие на метаболические пути, что способствует пониманию генетических основ заболеваний.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живых клеток позволяет наблюдать регуляцию обмена в реальном времени, стимулируя разработку индивидуализированных терапевтических подходов.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исследовании регуляции обмена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обмена веществ: фундамент жизни и науки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механизмов клеточной регуляции обменных процессов открывает путь к новым методам лечения и биотехнологическим инновациям, значительно влияя на здравоохранение и науку.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2026-05-10T02:20:48Z</dcterms:created>
  <dcterms:modified xsi:type="dcterms:W3CDTF">2026-05-10T02:20:48Z</dcterms:modified>
</cp:coreProperties>
</file>