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передаются потомкам и почему это можно предсказать?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наследования. Моногибридное скрещивание
</a:t>
            </a:r>
            <a:endParaRPr lang="en-US" sz="38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Мендель открыл законы наследования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 XIX веке наследственность объясняли как «смешение» признаков. Опыты Грегора Менделя на горохе показали: признаки передаются как отдельные наследственные единицы и подчиняются строгим закономерностям.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моногибридного скрещивания
</a:t>
            </a:r>
            <a:endParaRPr lang="en-US" sz="2563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рассматривает наследование только одной пары альтернативных признаков, например формы или окраски семян. Такая модель позволяет проследить, как меняется наследование в поколениях.
</a:t>
            </a:r>
            <a:endParaRPr lang="en-US" sz="874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уже в гетерозиготе, тогда как рецессивный — только при наличии двух одинаковых рецессивных аллелей. Поэтому скрытые признаки могут сохраняться в поколениях.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и рецессивность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содержит одинаковые аллели, а гетерозигота — разные. Именно это различие определяет, какие гаметы образуются и каков будет результат скрещивания.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Гомо- и гетерозигота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описывает набор аллелей организма, а фенотип — наблюдаемое проявление признака. Один и тот же генотип может быть скрыт, если признак не проявляется внешне в полном объёме.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определяющий признак, а аллели — его разные варианты. Один аллель может подавлять проявление другого в гетерозиготе, что и лежит в основе доминирования.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и аллели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обозначения и их смысл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символы помогают точно записывать условия скрещивания и интерпретировать результат.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гамет аллели расходятся, поэтому каждая гамета несёт только один вариант гена.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генетика; правила записи моногибридных скрещиваний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горох стал идеальным объектом для Менделя
</a:t>
            </a:r>
            <a:endParaRPr lang="en-US" sz="2366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объект для опыта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посевной легко самоопыляется, но при необходимости его можно искусственно переопылить. Это позволило Менделю точно контролировать родительские формы и сравнивать результаты скрещиваний.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признаки
</a:t>
            </a:r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выбрал признаки, которые хорошо различались визуально: форма и окраска семян, окраска цветков, высота стебля. Чёткие различия делали наблюдения надёжными и удобными для подсчёта.
</a:t>
            </a:r>
            <a:endParaRPr lang="en-US" sz="164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потомков — больше точности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даёт достаточно большое число семян, а значит, позволяет увидеть закономерности не случайно, а в массе потомства. Именно поэтому модель оказалась особенно убедительной для генетического анализа.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моногибридного скрещивания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аллелей от родителей к потомству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в поколении F2 при Aa × Aa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распределяются неравномерно, потому что каждая гамета содержит только один аллель из пары.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1:2:1 отражает вероятность сочетания гамет, а фенотипическое 3:1 возникает при полном доминировании.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скрещивания Aa × Aa по правилам менделевской генетики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единообразие гибридов F1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чистых линий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скрестить две гомозиготные линии, различающиеся по одной паре признаков, все потомки первого поколения будут одинаковы. Это делает F1 удобным объектом для анализа наследования.
</a:t>
            </a:r>
            <a:endParaRPr lang="en-US" sz="1193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генотип и фенотип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первого поколения получают по одному аллелю от каждого родителя и оказываются одинаковыми по генотипу. При полном доминировании все они внешне проявляют только доминантный признак.
</a:t>
            </a:r>
            <a:endParaRPr lang="en-US" sz="1103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сохранение аллелей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не исчезает из наследования, а сохраняется в скрытом виде. Он может проявиться позже, когда встретится с таким же аллелем в следующем поколении.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закона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результат опроверг идею «смешивания» признаков и показал, что наследственные факторы передаются дискретно. Именно поэтому первый закон Менделя стал основой генетического анализа.
</a:t>
            </a:r>
            <a:endParaRPr lang="en-US" sz="11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Менделя: расщепление признаков
</a:t>
            </a:r>
            <a:endParaRPr lang="en-US" sz="2888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гибридов первого поколения во втором поколении признаки уже не остаются одинаковыми. Возникает расщепление, которое можно заранее предсказать по генотипам родителей.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различий в F2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гамета несёт только один аллель из пары, поэтому сочетания у потомков образуются закономерно. Именно этот принцип объясняет повторяемость генетических результатов.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гамет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полном доминировании фенотипы в F2 распределяются как 3:1, а генотипы — как 1:2:1. Это два разных способа описать один и тот же результат скрещивания.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соотношения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50" y="1740875"/>
            <a:ext cx="8203800" cy="1966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все возможные сочетания гамет у двух гетерозиготных родителей.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составляют 25% для AA, 50% для Aa и 25% для aa; это даёт генотипическое соотношение 1:2:1.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для моногибридного скрещивания Aa × Aa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для скрещивания Aa × Aa
</a:t>
            </a:r>
            <a:endParaRPr lang="en-US" sz="31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несёт одинаковые аллели одного гена, поэтому при образовании гамет передаёт потомкам только один вариант признака и не создаёт генетического разнообразия по этому локусу.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содержит разные аллели и образует два типа гамет в равных долях. Именно поэтому при скрещивании возможны разные сочетания у потомства.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гетерозиготы доминантный аллель обычно определяет внешний признак, поэтому её фенотип может совпадать с фенотипом доминантной гомозиготы, хотя генотип у них различается.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проявление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не исчезает у гетерозиготы: он может перейти в следующее поколение и проявиться только тогда, когда встретится с таким же рецессивным аллелем.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резерв наследственности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Гомозиготы и гетерозиготы: связь генотипа и фенотипа
</a:t>
            </a:r>
            <a:endParaRPr lang="en-US" sz="25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генотипов и фенотипов потомства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 фенотипы распределяются по-разному: часть потомков скрыто несёт рецессивный аллель, хотя внешне проявляет доминантный признак.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влияет на внешний результат, но не на частоту аллелей; поэтому фенотипическое соотношение упрощает, а не заменяет генетический анализ.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моногибридного скрещивания Aa × Aa; теоретические вероятности по законам Менделя.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доминантность не означает «сильнее»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признака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заметен в фенотипе гетерозиготы, потому что его действие не маскируется рецессивным вариантом. Однако это описывает только способ проявления признака, а не его биологическую «силу».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польза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аллель доминантный, не означает, что он чаще встречается в популяции или всегда полезнее. Его распространённость зависит от отбора, случайных процессов и условий среды.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Носительство рецессивного аллеля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аллели могут сохраняться у внешне здоровых носителей. Они не проявляются в фенотипе, пока организм не получит две копии такого аллеля от обоих родителей.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как проверка генотипа
</a:t>
            </a:r>
            <a:endParaRPr lang="en-US" sz="2625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особь с доминантным фенотипом, но неизвестным генотипом, и скрещивают её с рецессивной гомозиготой. Такой партнёр позволяет «проявить» скрытую наследственную информацию в потомстве.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опыта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Анализирующее скрещивание помогает установить генотип по фенотипу потомства и особенно полезно тогда, когда внешний признак не позволяет различить гомозиготу и гетерозиготу.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метода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потомки окажутся доминантными, исходная особь, вероятнее всего, была гомозиготой AA. Если наблюдается расщепление 1:1, значит исходный организм был гетерозиготой Aa.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результаты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моногибридное скрещивание
</a:t>
            </a:r>
            <a:endParaRPr lang="en-US" sz="2456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наследования одного признака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210" y="1676050"/>
            <a:ext cx="3886880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генетических задач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заметить самые частые сбои в записи и логике решения.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обозначениях и понимание этапов скрещивания важнее механического подбора ответа: большинство ошибок связано именно с этим.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решения задач по моногибридному скрещиванию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модели Менделя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работает, когда признак контролируется одной парой аллелей. Если в формировании признака участвуют несколько генов, простые соотношения уже не отражают реальную картину.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один ген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ситуациях в потомстве не получается классическое расщепление 3:1 или 1:2:1. Это не опровергает Менделя, а показывает границы применения его модели.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из соотношений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хорошо описывает случаи полного доминирования, но не подходит для неполного доминирования и кодоминирования, где фенотипы гетерозиготы отличаются от менделевской модели.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расположены в одной хромосоме и наследуются совместно, распределение признаков отклоняется от независимого расхождения. Тогда требуется учитывать сцепление и кроссинговер.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моногибридная схема остаётся полезной сегодня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остаётся удобной отправной точкой: она связывает генетику с вероятностями и помогает переходить к более сложным задачам без потери логики рассуждения.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схема сохраняет практическую ценность, потому что формирует базу для анализа наследования, прогноза потомства и понимания генетических терминов.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 прикладных направлений использования моногибридной модели.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2154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9860"/>
            <a:ext cx="221100" cy="17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 биологии и медицины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помогает прогнозировать вероятность проявления наследственных признаков и понимать, почему некоторые особенности могут долго оставаться скрытыми в семейных линиях.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модель используют для выбора родительских форм и предварительного прогноза потомства, что особенно важно при закреплении нужного признака или отбраковке нежелательного.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Носительство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схема объясняет, как рецессивные аллели сохраняются у внешне здоровых носителей и почему заболевание может проявиться только при определённом сочетании наследственных факторов.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таких задач развивает аккуратность в работе с вероятностями, умение читать условия, строить выводы и проверять гипотезы по результатам скрещивания.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Менделевская логика наследования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показывает, что наследование идёт дискретно: аллели не смешиваются, а расходятся в гаметы и соединяются по вероятностным законам. Именно поэтому законы Менделя остаются основой генетики.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2026-06-01T23:20:03Z</dcterms:created>
  <dcterms:modified xsi:type="dcterms:W3CDTF">2026-06-01T23:20:03Z</dcterms:modified>
</cp:coreProperties>
</file>