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жизнь в СССР в 1950-е — середине 1960-х годов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сделала повседневность живее: больше публичности, культуры и молодежных инициатив при сохранении контроля.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Послесталинский СССР: исторический контекст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И. В. Сталина в 1953 году начался постепенный пересмотр практик 1930–1940-х годов. Амнистия 1953 года, частичные реабилитации и XX съезд КПСС (1956) создали ожидания перемен. Однако партийная система и цензура сохранялись.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и изменение общественной атмосферы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части заключенных ГУЛАГа и пересмотр дел репрессированных стали заметным символом разрыва с прежней эпохой. Это подкрепляло чувство, что государство готово признавать ошибки.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публичных обсуждениях сталинских преступлений расширялись рамки допустимого, но обсуждение оставалось ограниченным. Критика концентрировалась главным образом на «культе личности», а не на самой монополии партии.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общества усилились надежды на справедливость и восстановление законности. Одновременно росли ожидания более «человеческих» отношений государства и гражданина, пусть и в пределах установленных правил.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изменений в повседневной жизни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перемены чувствовались в сфере быта: жилье, школы и вузы, а также библиотеки, клубы и дома культуры. Эти области сильнее всего меняли ежедневный опыт.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обновление было прежде всего «социальным»: городские возможности расширялись через образование и культурную инфраструктуру, а досуг становился более доступным и организованным.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направлениям изменений эпохи «оттепели» (точные количественные значения в источниках варьируются).
</a:t>
            </a:r>
            <a:endParaRPr lang="en-US" sz="5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среда и «хрущевки»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Панельное домостроение как массовый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панельное домостроение стало ключевым социальным проектом эпохи. Пятиэтажные «хрущевки» помогали миллионам семей получить отдельные квартиры с базовыми удобствами — кухней и санузлом.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коммунального быта к отдельной квартире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 чувствовался по сравнению с коммунальным бытом предыдущих десятилетий: менялись привычки, распорядок дня и качество домашней жизни. В городах формировались новые дворы, детские площадки и маршруты досуга.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цифрах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отражают, как урбанизация, образование и массовая культура стали главными признаками времени. Важный поворот — рост городского населения и активный приток молодежи в обучение.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указывают: общественная модернизация опиралась на город, школу и культурную инфраструктуру. Молодежная образовательная мобильность поддерживала общий сдвиг к более «городскому» образу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демографии, жилищному строительству и образовательной статистике СССР (конкретные цифры зависят от методики учета в источниках).
</a:t>
            </a:r>
            <a:endParaRPr lang="en-US" sz="4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Молодежь, комсомол и новые модели поведения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 как канал включения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 оставался ключевой организацией, через которую государство связывало учебу и труд. Через стройки, промышленность и сферу обслуживания молодежь получала общественный опыт и понятные карьерные ориентиры.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Мобилизационные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Молодых людей направляли на крупные проекты — в том числе на целину и в быстро развивавшиеся отрасли. Активность становилась значимой формой «служения делу», а участие фиксировалось как социальный успех.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культурные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появлялись заметные молодежные стили: джаз, новые танцы и интерес к западной моде. Это демонстрировало культурное разнообразие и желание части молодых людей проявлять личные предпочтения.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личной перспективы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«быть впереди» подпитывало бытовые решения: учеба, новые места в городах, участие в мероприятиях. Одновременно возникал вопрос границ допустимого, особенно когда поведение отличалось от официальных норм.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официальные институты направляли общественную активность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включения граждан в государственные кампании и коллективные практики периода «оттепели». Личная активность ценится, когда совпадает с задачами государства.
</a:t>
            </a:r>
            <a:endParaRPr lang="en-US" sz="6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«оттепели» и расширение публичного пространства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1950-е — начале 1960-х заметно усилилась роль литературных журналов и молодежной прессы. Они помогали читателям обсуждать «настоящие» вопросы — и превращали литературу в часть общественной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центров внимания были журналы «Новый мир» и «Юность». В поэзии выделялись Е. Евтушенко, А. Вознесенский и Б. Ахмадулина, формируя новый тип публичного авторства и эмоциональной прямоты.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театр тоже расширяли пространство разговоров о современности. В этот период особенно выделялись фильмы М. Калатозова и Г. Чухрая, а интерес к нравственному выбору становился заметным художественным мотивом.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 культуры можно описать так: от «правильных ответов» — к разговору о личной ответственности. Публичность росла, но рамки обсуждений определялись политической конъюнктурой и цензурными практиками.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визуальных эпизодов: телевидение, кино и массовый досуг
</a:t>
            </a:r>
            <a:endParaRPr lang="en-US" sz="1640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в кинотеатр как семейный ритуал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кассы кинотеатра собирались люди разных возрастов: после работы и учебы тянулись очереди на вечерний сеанс. Для многих это был редкий способ разделить эмоции с соседями и обсудить фильм прямо на следующий день.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в квартире — центр вечера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1960-х семейный просмотр телепередач постепенно превращался в ежедневную привычку. Перед экраном собирались дома: разговоры смолкали, а новости и истории из других городов становились частью личного опыта.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о современности и моральном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экранах чаще появлялись сюжеты о молодых героях, послевоенной жизни и выборе, который требует внутренней честности. Такие картины помогали зрителям узнавать себя и спорить о том, «как правильно» поступать в сложных обстоятельствах.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культуре и образованию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1960-х сеть учреждений заметно разрослась в городах и районных центрах, делая образование и организованный досуг регулярной частью повседневности.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направления доступа показывают перекос в пользу массовых форм: школ, библиотек и культурно-досуговых площадок при относительно меньшей доступности кинотеатров.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периоду 1950-х — середины 1960-х; значения на диаграмме — условная шкала (1–5), без приведения точных статистических рядов.
</a:t>
            </a:r>
            <a:endParaRPr lang="en-US" sz="4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политика и границы свободы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храмов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1950-х усилилась антирелигиозная кампания: закрывались храмы, пересматривались условия деятельности общин, а церковные практики всё чаще рассматривались как «пережитки» и объект контроля.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ограничения общин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религиозных организаций ограничивалась сверху: регулировались вопросы имущества, собраний и кадров. Любая активность требовала согласований, что снижало самостоятельность общин и их общественную видимость.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Атеистическая пропаганда в образовании и печати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публикациях нарастала пропаганда атеизма: религиозность интерпретировали как препятствие «научному мировоззрению». Это влияло на круг тем, которые считались допустимыми для обсуждения.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Несвобода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режима не означало отказа от идеологического контроля: положение конфессий зависело от партийных решений. Свобода совести существовала лишь в узких рамках, согласованных с государством.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5655" y="1581850"/>
            <a:ext cx="3285240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общественной жизни и их функции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устройству советской общественной системы (официальные структуры и их роль в 1950-е — середине 1960-х).
</a:t>
            </a:r>
            <a:endParaRPr lang="en-US" sz="558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советская общественная активность в значительной степени направлялась и организовывалась через официальные институты, а не через независимые гражданские объединения.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системный принцип: участие граждан строилось вокруг «управляемой» повестки и допускалось, пока не выходило за пределы партийных ориентиров.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жизнь, целина и коллективные формы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1950-х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целины превращалось в масштабную кампанию. Государство делало ставку на массовую трудовую мобилизацию, особенно молодёжи, и на быстрый рост сельхозпроизводства.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1954–1956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землях закреплялись партийный контроль и колхозная организация труда. Сельский быт оставался сложным: слабая инфраструктура и дефициты усиливали напряжение в повседневности.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1950-х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организационный успех кампании, сохранялись низкие доходы и проблемы условий жизни. Молодёжь продолжала уезжать в города, а самостоятельная инициатива в сельской среде оставалась ограниченной.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либерализации в «оттепель»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 между публикациями, ожиданиями общества и административной реакцией в 1950-е — начале 1960-х.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семья и повседневный труд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широко участвовали в промышленности, образовании, здравоохранении и услугах, но дома продолжали нести основную нагрузку по воспитанию детей и ведению хозяйства. Это усиливало двойную занятость.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расширялась инфраструктура поддержки: росли сети детских садов и ясель, развивались бытовые сервисы. В результате менялся сам ритм семьи и способы совмещения работы и заботы о детях.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настроения эпохи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двойственность: надежда на обновление сочеталась с пониманием ограничений и самоцензурой, особенно там, где затрагивались чувствительные 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интереса к культуре и бытовой оптимизм соседствуют со страхом наказания: общественный энтузиазм развивался, пока оставался в «разрешённых» рамках.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по материалам периодики и историческим исследованиям; шкала на диаграмме — условная (1–5), точные значения опросов не приводятся.
</a:t>
            </a:r>
            <a:endParaRPr lang="en-US" sz="4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события и их влияние на общество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 год — Венгерский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Венгрии показали, насколько конфликтным оставался вопрос политических границ. В обществе росло ощущение, что перемены имеют предел и оплачиваются риском.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1956 года — XX съезд КПСС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культа личности усилила разговор о справедливости и «нормализации» жизни. Для многих это стало политическим сигналом, который поддерживал ожидания перемен.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162275" y="3335815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год — запуск первого искусственного спутника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космической программы закрепил образ СССР как страны научного прорыва. Престиж власти усиливался, а вера в технологические возможности становилась частью массовой уверенности.
</a:t>
            </a:r>
            <a:endParaRPr lang="en-US" sz="846" dirty="0"/>
          </a:p>
        </p:txBody>
      </p:sp>
      <p:sp>
        <p:nvSpPr>
          <p:cNvPr id="13" name="Text 5"/>
          <p:cNvSpPr txBox="1"/>
          <p:nvPr/>
        </p:nvSpPr>
        <p:spPr>
          <a:xfrm>
            <a:off x="5787904" y="1980337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год — полёт Ю. А.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первого человека в космос укрепил чувство исторического подъёма и мирового признания. Одновременно внутренние противоречия сохранялись, но престиж «системы» рос.
</a:t>
            </a:r>
            <a:endParaRPr lang="en-US" sz="8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повседневности к середине 1960-х годов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сферах появились заметные улучшения, но ограничения сохранялись. Таблица показывает, где повседневность стала современнее и разнообразнее, а где действовали старые идеологические рамки.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1960-х социальная модернизация заметна, однако политические и идеологические механизмы остаются ключевыми регуляторами общественного поведения.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выводы по особенностям повседневности в СССР в 1950-е — середине 1960-х (исторические исследования и учебные материалы).
</a:t>
            </a:r>
            <a:endParaRPr lang="en-US" sz="4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эпохи: обновление без демократизации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жизнь в СССР в 1950-е — середине 1960-х стала более городской и культурно насыщенной. «Оттепель» расширила инициативу и публичность, но цензура и партийный контроль сохранили пределы перемен.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2026-05-12T19:07:44Z</dcterms:created>
  <dcterms:modified xsi:type="dcterms:W3CDTF">2026-05-12T19:07:44Z</dcterms:modified>
</cp:coreProperties>
</file>