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 обсуждаем поэму Н.А. Некрасова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 народной правде, свободе и человеческому достоинству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в 1863–1877 годах, когда надежды после отмены крепостного права столкнулись с реальностью бедности и бесправия. Некрасов продолжил традицию сочувствия «униженным и оскорбленным», создав народную эпопею о счастье и справедливости.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поэмы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мужиков спорят о том, кому на Руси живется счастливо, и этот вопрос быстро выходит за рамки обычного разговора.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поэмы и главный вопрос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Некрасова счастье связано не с богатством и властью, а со свободой, трудом, совестью и уважением к человеку.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Странствие героев превращает частный поиск в размышление о судьбе всей страны и о нравственной цене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семи странников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поисков постепенно раскрывает разные стороны народной жизни и исторической правды.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семи мужиков-правдоискателей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голос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странников не выделены как герои-одиночки: вместе они создают образ народа, который ищет правду и не довольствуется готовыми ответами. Их спор показывает самостоятельность мысли и чувство справедливости.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народная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речи слышны просторечие, пословичные обороты и бытовая точность. Благодаря этому герои выглядят естественно и убедительно, а их размышления о счастье приобретают подлинную жизненную силу.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народ в исторически точных обстоятельствах: рядом с бедностью, тяжелым трудом и терпением звучат юмор, смекалка и человеческое достоинство.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поэме: многоликость и внутренняя сила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насыщена пословицами, песнями, прибаутками и причитаниями, поэтому поэма звучит как живой народный рассказ, а не как отвлеченное рассуждение.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Смирение в поэме не означает покорности: за внешней выдержкой часто ощущается скрытый протест и внутренняя готовность к правде.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общества даны не для простого перечисления, а для нравственного сравнения. Каждый образ помогает понять, что внешнее положение еще не делает человека счастливым.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ответ ищется не в сословии, а в правде, совести и ответственности перед людьми.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поэма ставит рядом с вопросом о счастье
</a:t>
            </a:r>
            <a:endParaRPr lang="en-US" sz="2398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Н.А. Некрасова «Кому на Руси жить хорошо»; обобщение по ключевым образам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Помещичий мир у Некрасова держится на памяти о прошлом и привычке к власти, но не на созидательном труде или внутренней содержательности.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помещика и критика дворянского мира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интонация разоблачает праздность, духовную пустоту и отчуждение дворянства от жизни народа, который создает реальную основу страны.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символизирует распад старого порядка: внешнее благополучие сохраняется лишь формально и не может считаться настоящим счастьем.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 и тема духовного авторитета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солидность и повседневная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попом разрушает привычное представление о духовном авторитете как о чем-то высоком и недосягаемом. Перед странниками возникает человек, чья жизнь тесно связана с бытом, доходом и общественным положением. В этом ироническом портрете особенно заметна социальная конкретность.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вопрос вместо торжественной идеализации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не спорит с самой идеей духовности, но показывает, что один лишь сан не гарантирует внутренней правоты. Сцена заставляет задуматься, чему действительно должен соответствовать человек, если он претендует на доверие и уважение других.
</a:t>
            </a:r>
            <a:endParaRPr lang="en-US" sz="12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Матрена Тимофеевна раскрывает женскую судьбу как путь труда, материнской заботы и постоянного испытания характером.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крестьянская доля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образ соединяет терпение и волю: она не сломлена тяжестью жизни, хотя знает цену каждой радости и каждому утешению.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доля в поэме связана с зависимостью от чужой воли, семейными потерями и ежедневной работой без права на покой.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женские образы Некрасов утверждает простую мысль: счастье невозможно без достоинства, справедливости и человеческого уважения.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поэмы помогают увидеть, что вопрос о счастье связан не с положением в обществе, а с нравственной ценностью человека и его отношением к правде.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фигуры проверяют один и тот же критерий: счастье не совпадает с сословием, а определяется правдой, трудом и человеческим достоинством.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и их художественная функция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017" y="1581445"/>
            <a:ext cx="174825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фольклорной основы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Сказовая интонация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звучит так, будто его рассказывают вслух. Это сближает поэму с живой народной речью и делает события особенно убедительными для читателя.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повторы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Песенные вставки, повторяющиеся формулы и ритмические созвучия создают ощущение устной традиции. Благодаря им текст воспринимается не как книжный рассказ, а как народное слово.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Былинные мотивы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использует узнаваемые черты эпоса: размах изображения, торжественные интонации, гиперболу. Они придают истории о странниках масштаб размышления о судьбе всей страны.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Присказки, пословицы и просторечные обороты помогают передать характеры без прямых авторских пояснений. Народная речь становится главным средством оценки жизни и людей.
</a:t>
            </a:r>
            <a:endParaRPr lang="en-US" sz="10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поэме не отделены друг от друга: разговор о счастье сразу переходит в разговор о справедливости, труде и человеческом достоинстве.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смыслов образуют социальная несправедливость и стремление к свободе; именно они объединяют остальные темы и задают конфликт произведения.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поэмы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поэмы Н. А. Некрасова «Кому на Руси жить хорошо»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конфликт возникает из простого вопроса о счастливом человеке, но быстро превращается в спор о том, что делает жизнь достойной и справедливой.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конфликт поэмы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1861 года внешняя свобода не уничтожила ни бедности, ни зависимости, ни унижения. Поэтому надежды героев постоянно сталкиваются с суровой реальностью.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встреча странников показывает, что разные сословия по-своему несут внутреннюю несвободу. Благополучие оказывается непрочным, если оно не опирается на правду и труд.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конфликта состоит в том, что личное счастье невозможно отделить от общего устройства жизни. Без общественной справедливости оно остается неполным и хрупким.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поиск истины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Странствие семи мужиков — это не только движение по пространству, но и движение мысли. С каждым новым эпизодом вопрос о счастье становится глубже и труднее.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и мотив странствия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как образ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героев соединяет отдельные сцены в целостный образ страны. Дорога расширяет пространство поэмы: от деревенской встречи она ведет к размышлению о судьбе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обсуждения поэмы на уроке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от чтения фрагмента перейти к пониманию авторской позиции и исторического смысла произведения.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ясно сочувствует трудовому народу, но не приукрашивает его жизнь. Он показывает страдание, усталость и пассивность так же честно, как и внутреннюю стойкость.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Н.А. Некрасова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автора строится на контрастах: богатство и бедность, власть и зависимость, внешняя значительность и нравственная пустота. Эти противопоставления помогают увидеть скрытую оценку событий.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повествовании слышны сострадание, ирония и гражданский пафос. Вместе они выражают веру в то, что Россия способна к нравственному пробуждению и поиску правды.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звучит естественно и выразительно: он сохраняет интонацию живой речи, но при этом остается художественно точным и эмоционально насыщенным.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 фольклорные средства не украшают текст внешне, а создают его смысловую основу, соединяя бытовую конкретность с философским обобщением.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поэмы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поэмы Н. А. Некрасова «Кому на Руси жить хорошо»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кто из героев ближе всего к пониманию счастья. Это может быть не самый успешный персонаж, а тот, кто умеет жить по совести и видеть чужую боль.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обсуждения смысла поэмы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странники так и не получают окончательного ответа? Возможно, потому что Некрасов показывает не готовую формулу, а сложность самой народной жизни и истории.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для поэта важнее: личное благополучие или правда для всех? Ответ помогает понять, почему в поэме счастье связывается с трудом, свободой и ответственностью.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остается современным? Оно заставляет размышлять о достоинстве человека, о цене свободы и о том, как общественная несправедливость влияет на судьбу каждого.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вопрос о подлинном счастье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Некрасова показывает, что счастье нельзя отделить от правды, труда и человеческого достоинства. Поэтому она и сегодня звучит как честный разговор о России и о человеке.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2026-05-23T14:03:32Z</dcterms:created>
  <dcterms:modified xsi:type="dcterms:W3CDTF">2026-05-23T14:03:32Z</dcterms:modified>
</cp:coreProperties>
</file>