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животных: обзор и важность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1,5 миллиона видов животных живут во всех уголках Земли, поддерживая баланс природы.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знаний о животных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со времён Аристотеля люди стремились систематизировать животных. Современная наука основывается на морфологии, генетике и поведении, выделяя свыше 30 основных типов.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животные?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это многоклеточные организмы, обладающие способностью к активному передвижению хотя бы на одном этапе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питаются готовыми органическими веществами, не способны к фотосинтезу, что отличает их от растений и многих микробов.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телах есть сложные системы органов — нервные и мышечные — позволяющие быстро реагировать на изменения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царства животных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имеют многоклеточное строение, клетки без жёсткой оболочки. Движение обеспечивают мышцы, что позволяет активно менять место обитания.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животные гетеротрофны, питаются другими организмами. У них развиты специализированные ткани — нервная и мышечная, обеспечивающие сложные функции.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85" y="2233462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266" y="2213619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71264" y="2223541"/>
            <a:ext cx="484838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животных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обитают в океанах, реках и озёрах, где встречаются медузы, рыбы и планктон.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пустыни и горы населены насекомыми, млекопитающими и птицами, адаптированными к разнообразным условиям.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некоторые насекомые населяют воздушное пространство, демонстрируя способность к полёту.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живут внутри других организмов, питаясь за их счёт, как, например, глисты и вши.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6683" y="2400298"/>
            <a:ext cx="560830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животных: классификация и среда обитания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типы животных, примеры и их биотопы.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классифицируются по строению и экологической нише, что отражает их многогранность.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по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Беспозвоночные: разнообразие и роль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составляют около 97% видов животных, превышая по численности позвоночных.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самая многочисленная группа с более чем миллионом описанных видов.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 ракообразные адаптированы к самым разным средам: от морей до пресных вод.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форм и функций беспозвоночных обеспечивает устойчивость многих экосистем.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обитатели водного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самые древние позвоночные, живущие в воде. Они имеют жабры для дыхания и разнообразные плавники для движения.
</a:t>
            </a:r>
            <a:endParaRPr lang="en-US" sz="1481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царство полёта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перьями и клювами, способны к активному полёту, что расширяет их экологические возможности и ареал.
</a:t>
            </a:r>
            <a:endParaRPr lang="en-US" sz="1566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забота о потомстве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отличаются теплокровностью и материнской заботой, вскармливая детёнышей молоком, что повышает их выживаемость.
</a:t>
            </a:r>
            <a:endParaRPr lang="en-US" sz="1388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животные: группы и особенности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классификации животных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таксономические уровни в систематике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животные: одноклеточные существа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способны изменить форму тела и передвигаться с помощью ложных ножек — псевдоподий, что помогает им захватывать пищу.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использует реснички для движения и фильтрации воды, обитая в пресных водоёмах и стоячих водах.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сочетает признаки растения и животного, двигаясь жгутиками и выполняя фотосинтез при наличии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животных: основные этапы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яйца до взрослого: начало жизненного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начинается с яйца, из которого вылупляется молодое животное. Этот этап важен для развития и подготовки к самостоятельной жизни, что видно на примере бабочки, проходящей стадии гусеницы и куколки.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Метаморфоз: удивительное превращение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видов животного мира, таких как лягушки, наблюдается метаморфоз — резкое изменение формы и образа жизни с личинки до взрослого организма. Этот процесс помогает адаптироваться к разным условиям среды.
</a:t>
            </a:r>
            <a:endParaRPr lang="en-US" sz="12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животных: виды и примеры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живут за счёт растений; к ним относятся коровы и улитки, питающиеся листьями и травой для получения энергии.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способны питаться и растительной, и животной пищей. Медведи и человек пример тому, употребляя разнообразные продукты.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 охотятся на других животных. Волки и львы — классические примеры хищников, которые добывают пищу активным образом.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живут за счёт других организмов, как глисты и вши, используя хозяина для собственного питания и размножения.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животных в природе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 опылении растений и распространении семян, способствуя размножению и поддержанию растительных сообществ.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популяции других видов и способствуют разложению органических веществ, поддерживая устойчивость и здоровье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разнообразия: беспозвоночные и позвоночные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позвоночных охватывает множество экосистем, от морей до суши и воздуха.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беспозвоночных подчёркивает их огромную роль в биоразнообразии и экологическом балансе.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МСОП и биологических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животных и человека: значимые примеры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обеспечивают человека пищей и сырьём: мясо, молоко, шерсть, кожа используются в повседневной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и транспорте лошади и верблюды играют важную роль, обеспечивая силу и передвижение.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 и лабораторные животные содействуют как в психологической поддержке, так и медицинских исследованиях.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обитателям природы: факторы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среды ведут к сокращению мест обитания многих видов, создавая угрозы для их выживания. Кроме того, глобальное потепление изменяет естественные условия проживания животных.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 и сохранения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способствует сохранению биоразнообразия. Экологическое просвещение и борьба с браконьерством поддерживают устойчивость популяций животных.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животных: современные проблемы и решения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России: исчезающие животные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редкий и ценный хищник, находящийся под угрозой из-за потери среды обитания и браконьерства.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обитает в горных регионах, страдая от сокращения кормовой базы и нелегальной охоты.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Стерх и нарвал — редкие представители птиц и морских млекопитающих, требующие особых мер охраны для выживания.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481" y="2400298"/>
            <a:ext cx="5664956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Животные-рекордсмены: интересные параметры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представлена с ключевыми рекордами жителя природы на земле и в воде.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Рекордсмены демонстрируют удивительное разнообразие размеров и способностей у животных.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и WWF,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654" y="2126300"/>
            <a:ext cx="2525242" cy="269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1021" y="2126300"/>
            <a:ext cx="2538408" cy="269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79" y="2126300"/>
            <a:ext cx="2525242" cy="269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23996" y="2126300"/>
            <a:ext cx="2538408" cy="2696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удивительные факты о животных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759675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камуфляжа: осьминог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может быстро менять цвет и форму тела, чтобы сливаться с окружающей средой и избегать хищников, демонстрируя исключительные способности к маскировке.
</a:t>
            </a:r>
            <a:endParaRPr lang="en-US" sz="1063" dirty="0"/>
          </a:p>
        </p:txBody>
      </p:sp>
      <p:sp>
        <p:nvSpPr>
          <p:cNvPr id="14" name="Text 3"/>
          <p:cNvSpPr txBox="1"/>
          <p:nvPr/>
        </p:nvSpPr>
        <p:spPr>
          <a:xfrm>
            <a:off x="3491838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муравьёв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способны поднимать предметы, в 50 раз превышающие их собственный вес, что делает их одними из самых сильных существ относительно размера тела.
</a:t>
            </a:r>
            <a:endParaRPr lang="en-US" sz="1097" dirty="0"/>
          </a:p>
        </p:txBody>
      </p:sp>
      <p:sp>
        <p:nvSpPr>
          <p:cNvPr id="15" name="Text 4"/>
          <p:cNvSpPr txBox="1"/>
          <p:nvPr/>
        </p:nvSpPr>
        <p:spPr>
          <a:xfrm>
            <a:off x="6223988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эхолокации летучими мышами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определяют местонахождение добычи в темноте с помощью звуковых волн, отражающихся от объектов, что позволяет им охотиться ночью.
</a:t>
            </a:r>
            <a:endParaRPr lang="en-US" sz="928" dirty="0"/>
          </a:p>
        </p:txBody>
      </p:sp>
      <p:sp>
        <p:nvSpPr>
          <p:cNvPr id="16" name="Text 5"/>
          <p:cNvSpPr txBox="1"/>
          <p:nvPr/>
        </p:nvSpPr>
        <p:spPr>
          <a:xfrm>
            <a:off x="8956163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воронов и дельфинов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используют инструменты и решают сложные задачи, а дельфины узнают себя в зеркале, что говорит о высоком уровне сознания и самосознания.
</a:t>
            </a:r>
            <a:endParaRPr lang="en-US" sz="10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и защиты животных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животных раскрывает законы природы и помогает сохранять экосистемы. Совместные усилия необходимы для защиты разнообразия жизни ради будущих поколений.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2026-05-09T10:17:08Z</dcterms:created>
  <dcterms:modified xsi:type="dcterms:W3CDTF">2026-05-09T10:17:08Z</dcterms:modified>
</cp:coreProperties>
</file>