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глаголы меняют окончания и как писать их без ошибок.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спряжение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помогает уверенно выбирать окончания глаголов на письме. Это особенно важно там, где звук не подсказывает правильную букву: в диктантах, изложениях, сочинениях и других школьных работах.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спряжение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лицам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показывает, как глагол меняется в зависимости от того, кто выполняет действие: я, ты, он, мы, вы или они. Именно поэтому у слова появляются разные личные окончания.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настоящего и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есть у глаголов в настоящем и будущем времени. Они помогают узнать лицо и число формы и выбрать правильное написание, например: читаю, читаешь, читают.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спряжения помогает быстро проверять окончания и не путать похожие слова. Это основа грамотного письма, особенно когда окончание слышится неясно или совсем не выделяется на слух.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спряжение не определяют, потому что формы изменяются не по лицам, а по роду и числу: читал, читала, читали. Здесь работают другие грамматические признаки.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I и II спряжения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отличаются окончания глаголов в одинаковых лицах и числах.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личных окончаний глаголов в русском языке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видны во 2-м лице единственного числа и в 3-м лице множественного 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спряжение глагола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форме инфинитива, времени и списке исключений.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спряжение: основные признаки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I спряжению относится много глаголов на -ать, -ять, -еть, -оть, -уть, -ыть. Среди них встречаются слова, которые хорошо знакомы ученикам: читать, гулять, петь, думать.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3-го лица множественного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3-м лице множественного числа у глаголов I спряжения встречаются окончания -ут или -ют: читают, гуляют, поют. Именно здесь часто возникают сомнения при выборе буквы.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2-го 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2-м лице единственного числа у таких глаголов обычно пишется окончание -ешь: читаешь, гуляешь, поёшь. Эта форма часто помогает быстро проверить, к какому спряжению относится слово.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не входит в исключения и его форма соответствует признакам I спряжения, можно смело подбирать окончания по этой модели. Главное — сначала проверить инфинитив и время глагола.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II спряжения есть свои устойчивые окончания, которые особенно важно узнавать на письме: они помогают быстро проверить форму и не ошибиться в безударной позиции.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личных окончаний глаголов в русском языке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спряжения нужно различать, чтобы правильно писать личные окончания глаголов.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 II спряжения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 подчиняются ожиданию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выглядят как слова I спряжения, но по правилу относятся ко II. Это удобно показывать на примерах: гнать, держать, дышать, слышать. Такие слова важно запоминать отдельно, потому что их окончания проверяются не по внешнему виду, а по списку исключений.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-еть с особым спряжением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исключений есть и глаголы на -еть: смотреть, видеть, ненавидеть, терпеть, обидеть. Они особенно полезны для тренировки, потому что их форма часто вводит в заблуждение. На письме важно помнить не окончание инфинитива, а принадлежность к II спряжению.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встретилось слово из списка исключений, его личные окончания нужно подбирать по II спряжению. Тогда в тексте появятся правильные формы: слышишь, видят, держат, терпишь. Такой подход помогает избежать типичных ошибок в упражнениях и диктантах.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окончания у двух спряжений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формы двух глаголов с одинаковым набором лиц и чисел, но разными окончаниями.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формы глаголов читать и строить по правилам спряжения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подтверждает: при одинаковой грамматической роли окончания у I и II спряжения различаются, особенно во 2-м и 3-м лице.
</a:t>
            </a:r>
            <a:endParaRPr lang="en-US" sz="11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безударных окончаниях легко ошибиться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слух не всегда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ударения окончания звучат очень похоже, поэтому слово может казаться знакомым, но его написание остаётся неочевидным. Именно в таких случаях ученики чаще всего выбирают букву по памяти, а не по правилу.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 по инфинитиву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глагол нужно поставить в неопределённую форму и определить спряжение. Этот приём особенно полезен для слов вроде пишет, строит, слышат и читают, где окончание не подсказывает себя само.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требуют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входит в список исключений, опираться только на окончание инфинитива нельзя. Важно помнить правило целиком, иначе легко перепутать -ет и -ит или -ут и -ат в письменной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спряжения с личными местоимениями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глагола помогают понять, кто совершает действие: я, ты, он, она, оно, мы, вы или они. По окончанию можно быстро определить и лицо, и число 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 обозначает говорящего, второе — того, к кому обращаются, третье — того, о ком говорят. Именно поэтому местоимение и окончание в предложении связаны между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форме есть окончание читаешь, читают, строишь или строят, оно уже показывает нужное лицо и число. Это особенно помогает, когда слово встречается без контекста.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в разных формах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лицах окончания двух спряжений различаются, а наиболее заметно это во 2-м лице единственного числа и в 3-м лице множественного числа.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глагол меняет окончание в зависимости от лица и числа, если он относится к I или II спряжению.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 в русском языке; учебные формы глаголов «читать» и «строить»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 основе глагола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тоже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глаголов при изменении формы меняется не только окончание, но и часть основы слова. Поэтому рядом с личным окончанием может появляться другой звук или буква.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писать — пишу, любить — люблю, брать — беру, строить — строю показывают, что основа может изменяться по-разному. Такие особенности нужно запоминать вместе с правилом спряжения.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не нарушает правила. Глагол всё равно относится к своему спряжению, а изменение основы только помогает образовать нужную личную форму в настоящем или будущем времени.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 в слове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важно смотреть не только на окончание, но и на инфинитив. Тогда легче заметить, что необычная форма объясняется чередованием, а не выбором другого спряжения.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правильного окончания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спряжение и выбрать личное окончание без ошибок.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I и II спряжения в сравнении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наиболее узнаваемые окончания, которые чаще всего встречаются в учебных заданиях и помогают быстро различать два спряжения.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личных окончаний I и II спряжения в русском языке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подтверждает, что окончания двух спряжений различаются по форме, особенно в личных формах единственного и множественного числа.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глаголы-исключения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 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запоминать исключения парами и небольшими рядами: держать и гнать, дышать и слышать. Так слова легче удерживаются в памяти и быстрее узнаются в упражнениях.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смысловые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объединять слова по близкому значению и форме: видеть и ненавидеть, терпеть и зависеть. Такие пары помогают заметить, что слова на -ать и -еть тоже бывают исключениями.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списки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списки проще повторять перед диктантом или тестом. Если слова расположены рядом, ученик быстрее вспоминает нужное спряжение и не путает исключения с обычными глаголами.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возвращаться к исключениям несколько раз в разных заданиях. Чем чаще слово встречается в чтении и письме, тем увереннее оно запоминается без подсказки.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работах шестиклассников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лицо и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 и тогда, когда не определены местоимение, лицо или число. Без этого нельзя точно подобрать окончание, особенно в формах ты и они.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об исключениях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знакомый глагол может оказаться исключением. Слова вроде видеть, слышать или держать нельзя проверять только по окончанию инфинитива, потому что они относятся к II спряжению.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появляется, когда окончания выбирают по звучанию. В безударной позиции легко написать -ет вместо -ит или -ут вместо -ат, хотя правило требует проверки.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ставят в инфинитив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не перевести в неопределённую форму, спряжение определить трудно. Тогда ученик начинает угадывать окончание и может выбрать неверный вариант без достаточных оснований.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определить спряжение глаголов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глаголы разных типов: с обычными окончаниями, на -ить и из списка исключений. Попробуйте определить спряжение по инфинитиву.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«Спряжение глаголов»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инфинитива не всегда прямо показывает спряжение: важны исключения, а также умение соотносить инфинитив с личной формой.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28158"/>
            <a:ext cx="570600" cy="50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глаголы без ошибок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окончаний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хорошо знать окончания I и II спряжения. Тогда в форме слова легче заметить, какое окончание подходит по лицу и числу, не полагаясь только на слух.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инфинитива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сначала находить неопределённую форму глагола. Она помогает определить спряжение и не ошибиться в безударном окончании, особенно когда слово звучит неясно.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 тренировка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глаголы-исключения и регулярно повторять их в упражнениях. Это особенно помогает на диктантах, тестах и самостоятельных работах, где нужно быстро выбирать окончание.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 — ключ к грамотному письму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помогает точно выбирать личные окончания глаголов, различать I и II спряжение и узнавать исключения. Если применять правило последовательно, писать без ошибок становится гораздо проще.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2026-05-28T05:34:59Z</dcterms:created>
  <dcterms:modified xsi:type="dcterms:W3CDTF">2026-05-28T05:34:59Z</dcterms:modified>
</cp:coreProperties>
</file>