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и амбиции формируют жизненный путь и определяют важные приоритеты человека.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и амбиции: ключевые идеи и значение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целей в жизни подростка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современном мире всё более важны умение целиться и строить планы. Технологии расширяют горизонты, но требуют чёткости в достижениях и стремлении к личному развитию.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означают планы и амбиции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— это чётко продуманная последовательность действий, направленная на реализацию конкретной цели в определённые сроки.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Амбиция — внутреннее желание преуспеть, преодолевать трудности и раскрывать свои возможности через достижение важного результата.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ними в том, что амбиции стимулируют мотивацию, а планы создают структуру для достижения этих амбиций.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основы формирования амбиций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Личностные и семейные факторы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Амбиции формируются благодаря врождённым качествам личности, семейным традициям и влиянию близких. Высокая самооценка и уверенность усиливают стремление к достижению целей.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ожидания и самооценка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Окружающее общество и признанные авторитеты задают социальные стандарты, подталкивая подростков к постановке сложных и значимых задач.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среди подростков: статистика ВЦИОМ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старшеклассников ставят обучение в вузе в приоритет, что отражает важность образования для будущего.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склонность подростков к стабильным и развивающим направлениям, с заметной неопределённостью у части респондентов.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ВЦИОМ, 2023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краткосрочных и долгосрочных планов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Краткосрочные планы охватывают ближайшие месяцы и направлены на конкретные задачи, например подготовку к экзаменам или освоение нового навыка.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планы рассчитаны на годы и включают выбор профессии, карьерное развитие и построение семейной жизни.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развитие требует взаимодействия краткосрочных целей с долгосрочными стратегиями для гармоничного роста.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Корректировка целей в процессе помогает сохранять мотивацию и адаптироваться к изменяющимся обстоятельствам.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амбиций в жизни подростков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профессиональному успеху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подростки стремятся достичь мастерства в спорте или науке, выстраивая чёткий карьерный путь с ранних лет. Их амбиции направлены на личный рост и признание.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влияние и лидерство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акцентируют внимание на создании проектов и помощи обществу, желая влиять на значимые изменения и занимать позиции лидеров в социальной сфере.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Творческое самовыражение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подростки, чьи амбиции связаны с творчеством — музыкой, искусством, дизайном. Они ищут пути реализовать свой уникальный потенциал и выразить своё видение.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550" y="1863430"/>
            <a:ext cx="198300" cy="158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2850" y="1863430"/>
            <a:ext cx="198300" cy="158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6600" y="1863430"/>
            <a:ext cx="198300" cy="158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25788" y="1845400"/>
            <a:ext cx="146025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факторы формирования амбиций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поддержки и положительных примеров в семье играет решающую роль в мотивации и развитии амбиций у подростков.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друзей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Окружение сверстников влияет на формирование ценностей и целей, способствуя или препятствуя развитию амбициозного мышления.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наставники создают условия для формирования планов и способствуют развитию навыков стратегического мышления.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проектах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в социальных и учебных проектах усиливает целенаправленность и ответственность за собственное развитие.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019914"/>
            <a:ext cx="4873500" cy="1376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успеха в реализации целей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ключевые аспекты, влияющие на достижение планов, с их влиянием на вероятность успеха.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влияние на успех оказывают самодисциплина и поддержка значимых взрослых, увеличивая шансы реализации целей до 40%.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союз молодёжи, 2022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Эффективные инструменты планирования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SMART помогает формулировать конкретные, измеримые, достижимые, релевантные и ограниченные во времени цели.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Этапное планирование и ведение дневника успехов позволяют отслеживать прогресс и своевременно корректировать действия.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цифровые приложения упрощают организацию времени и повышают контроль над выполнением поставленных задач.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мечты к чёткому плану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и реализации жизненных целей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препятствия на пути к целям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неудачи часто парализует инициативу, снижая мотивацию предпринимать действия и рисковать для достижения желаемого результата.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негативного окружения может ослаблять веру в себя и подрывать стремления, внося сомнения и отвлекая от поставленных задач.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информации препятствует правильному планированию и реализации целей, ограничивая понимание необходимых шагов и ресурсов.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Прокрастинация и снижение мотивации снижают продуктивность, мешая систематическому движению вперёд и достижению поставленных задач.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355119"/>
            <a:ext cx="9144000" cy="2786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Мотивация и саморегуляция в достижении амбиций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140967"/>
            <a:ext cx="37749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мотивация как двигатель успеха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Осознание собственных ценностей и смысла целей поддерживает внутренний стимул к действию и поддерживает настрой на достижение значимых результатов.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99100" y="1140967"/>
            <a:ext cx="37749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Самоконтроль и устойчивость к неудачам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Постановка промежуточных задач и регулярный самоанализ укрепляют способность справляться с трудностями, повышая устойчивость и настойчивость в реализации амбиций.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образования и саморазвития для будущего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образование расширяет горизонты знаний, формируя гибкость и критическое мышление, необходимые в быстро меняющемся мире.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исследовательских и волонтёрских проектах развивает практические навыки и укрепляет уверенность в своих способностях.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Саморазвитие через чтение и постоянный поиск новых знаний способствует адаптации к новым вызовам и возможностям.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Вдохновляющие примеры для подражания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Илон Маск: путь инновационного предпринимателя
</a:t>
            </a:r>
            <a:pPr algn="ctr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Илон Маск достиг успеха благодаря настойчивости, глубоким знаниям и умению реализовывать амбициозные идеи в сфере технологий и космоса. Его пример мотивирует на преодоление трудностей и смелое планирование.
</a:t>
            </a:r>
            <a:endParaRPr lang="en-US" sz="1007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Валентина Терешкова: символ целеустремлённости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женщина-космонавт проявила непоколебимую волю и подготовку, преодолев множество преград. Её история вдохновляет молодёжь развивать выносливость и стремиться к невозможному.
</a:t>
            </a:r>
            <a:endParaRPr lang="en-US" sz="1030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Брин: создание инноваций в цифровом мире
</a:t>
            </a:r>
            <a:pPr algn="ctr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Основатель Google добился успеха, комбинируя интеллект и командную работу. Его пример подчёркивает важность образования и постоянного развития для достижения амбиций.
</a:t>
            </a:r>
            <a:endParaRPr lang="en-US" sz="108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формировать реалистичные, но амбициозные цели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Объективный анализ собственных возможностей и ресурсов помогает установить достижимые и при этом вдохновляющие цели.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внешних рисков и адаптация планов обеспечивает гибкость, необходимую для успешного продвижения в изменяющейся среде.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пересмотр и корректировка целей позволяют учитывать реальные достижения и изменяющуюся ситуацию, сохраняя мотивацию.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особенности восприятия амбиций в мире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Индивидуализм и успех в США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США амбиции рассматриваются как ключевой фактор личного развития и успеха. Стремление к индивидуальному достижению ценится и поощряется как основа прогресса.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Коллективизм и согласие в Японии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японской культуре акцент делается на вкладах каждого в общие достижения и гармонию группы, где личные амбиции интегрируются в коллективные цели.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Сбалансированный подход в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успех достигается сочетанием личных стремлений с социальной ответственностью, что подчёркивает важность баланса между индивидуальным и общественным развитием.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Амбиции и предпочтения профессий среди подростков
</a:t>
            </a:r>
            <a:endParaRPr lang="en-US" sz="2306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сильный интерес к современным и социально значимым профессиям, что формирует тенденции рынка труда в ближайшие годы.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популярности IT и медицины говорит о сдвиге в сторону технологического и социального прогресса среди молодёжи.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SuperJob, 2023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Выводы: стратегическое планирование как навык XXI века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стратегически мыслить помогает молодым людям адаптироваться к быстрым изменениям и управлять своей профессиональной судьбой.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Постановка реалистичных и амбициозных целей способствует устойчивому развитию и повышению конкурентоспособности.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навыков самодисциплины и критического мышления усиливает способность к эффективной реализации планов.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Стратегическое планирование обеспечивает основу для личностного роста и успешной самореализации в современном обществе.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планов и амбиций в становлении личности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и амбиции формируют жизненную траекторию подростка, поддерживают мотивацию и способствуют успешному профессиональному и личностному развитию.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2026-05-07T21:47:23Z</dcterms:created>
  <dcterms:modified xsi:type="dcterms:W3CDTF">2026-05-07T21:47:23Z</dcterms:modified>
</cp:coreProperties>
</file>