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с помощью квадратов суммы и разности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квадраты суммы и разности, чтобы быстро узнавать готовый квадрат двучлена.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быстрее упрощать выражения, решать уравнения и замечать в многочлене уже готовое произведение. Важно увидеть связь между раскрытием скобок и разложением на множители, а затем уверенно применять её в заданиях 7 класса.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формулы так полезны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суммы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записывают так: (a+b)²=a²+2ab+b². Она показывает, как произведение двух одинаковых скобок превращается в три члена многочлена.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 — это квадрат первого слагаемого, последний — квадрат второго. Средний член появляется дважды: ab и ba дают одинаковый результат, поэтому получается 2ab.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формуле легко раскрывать скобки: (x+3)²=x²+6x+9, а (2y+5)²=4y²+20y+25. Главное — правильно найти квадраты и удвоенное произведение.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суммы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a+b, его площадь можно представить как сумму нескольких частей. Это делает формулу понятной не только алгебраически, но и наглядно.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выделяются квадрат площадью a², квадрат площадью b² и два прямоугольника площадью ab каждый. Вместе они дают выражение a²+2ab+b².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разбиение помогает увидеть, почему средний член удваивается. Изображение показывает, что формула — это не просто правило, а описание одной и той же площади.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разности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 имеет вид (a−b)²=a²−2ab+b². Здесь крайние члены снова являются квадратами, а в середине появляется минус.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 отрицательный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перемножении (a−b) (a−b) возникают два одинаковых отрицательных произведения: a·(−b) и (−b)·a. Поэтому средний член становится −2ab.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получаем: (x−4)²=x²−8x+16, а (3m−2)²=9m²−12m+4. Важно сразу замечать квадраты крайних членов и знак в середине.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разности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вычитания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 со стороной a−b можно рассматривать как часть квадрата со стороной a, из которой убрали лишние области. Так легче понять появление минуса.
</a:t>
            </a:r>
            <a:endParaRPr lang="en-US" sz="136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вычитается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большого квадрата убирают два прямоугольника площадью ab и маленький квадрат площадью b². После этого остаётся выражение a²−2ab+b².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знак минус связан именно с удалением частей фигуры. Поэтому формула квадрата разности запоминается через действие вычитания, а не только по правилу.
</a:t>
            </a:r>
            <a:endParaRPr lang="en-US" sz="13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формул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обе формулы по главным частям: началу, середине и концу. Это помогает быстро отличать их при распознавании многочлена.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квадраты совпадают, а различие только в среднем члене и его знаке.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квадрата разности из школьного курса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квадрат двучлена в многочлене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 трём членам многочлена и знаку среднего члена.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распознавания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удобно проверить крайние члены, а затем сопоставить средний член с удвоенным произведением корней.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выражение сразу приводится к квадрату двучлена, если совпадают квадраты крайних членов и знак средней части.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на распознавание квадратов двучлена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с плюсом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первый и последний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x²+8x+16 первый член x² — это квадрат x, а последний член 16 — квадрат 4. Значит, можно искать квадрат двучлена.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середину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 8x совпадает с 2·x·4. Это именно тот случай, когда многочлен записывается как квадрат суммы, потому что знак в середине положительный.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формулы сразу записываем: x²+8x+16=(x+4)². Проверка раскрытием скобок подтверждает, что исходный многочлен получен верно.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с минусом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Распознаём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a²−14a+49 первый и последний члены являются квадратами: a² и 7². Это сразу подсказывает, что перед нами квадрат двучлена.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 равен −14a, то есть −2·a·7. Знак минус означает, что в скобках должен стоять не плюс, а разность.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и проверяем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a²−14a+49=(a−7)². Если раскрыть скобки обратно, снова выйдет исходный многочлен, значит разложение выполнено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652108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разложении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типичные ошибки, их причина и простой способ самопроверки перед ответом.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помогает одна проверка: крайние члены должны быть квадратами, а средний — точно совпадать с ±2ab.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темы: квадрат суммы и квадрат разности.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на множители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крайние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первый и последний члены многочлена. Именно они помогают понять, можно ли представить выражение как квадрат двучлена.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квадраты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корни у крайних членов. Если они действительно являются квадратами, появляется пара чисел a и b для формулы.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средний член с +2ab или −2ab. По его знаку выбирают квадрат суммы или квадрат разности.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Записать и 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записывают ответ и раскрывают скобки обратно. Такая проверка показывает, совпадает ли результат с исходным многочленом.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раскрытием скобок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обеих формул одинаковые крайние члены, а различается только знак среднего члена.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подтверждает обратимость действий: из квадратов двучлена получается многочлен, а затем он снова сворачивается в краткую форму.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(x+5)² и (x−5)².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обратным действием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умножаем двучлен сам на себя, короткая запись превращается в многочлен. Так формулы квадрата суммы и разности показывают результат умножения в развернутом виде.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множителям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многочлене видны квадратные крайние члены и подходящий средний член, его можно снова собрать в квадрат двучлена. Это и есть разложение на множители.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a²±2ab+b² легко заметить два одинаковых слагаемых, связанные с произведением ab. Именно они объединяются в один квадрат и делают запись короче.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413" y="1466362"/>
            <a:ext cx="131625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выражения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считать удобные числа, если рядом с круглым числом стоит 1. Так 99² и 101² можно найти без длинного умножения.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уравнениями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квадратных уравнений такие выражения помогают заметить скрытый квадрат двучлена и быстрее преобразовать запись, не выполняя лишних действий.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7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часто встречаются в упражнениях на преобразование многочленов. Они учат внимательно смотреть на структуру выражения, а не только на отдельные числа.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похож на квадрат суммы или разности, формулы помогают быстро проверить решение. Это удобно в классных и домашних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в скобках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скобках совпадает со знаком среднего члена, поэтому достаточно внимательно посмотреть на середину многочлена.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в середине ведёт к квадрату суммы, а минус — к квадрату разности. Это главное правило выбора ответа.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из формул (a+b)² и (a−b)².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 распознавания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по крайним и среднему членам определяется вид квадратного двучлена.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первый и последний члены — квадраты, а средний член точно равен удвоенному произведению корней.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квадратов суммы и разности.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проверки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30025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края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первый и последний члены действительно являются квадратами. Без этого выражение нельзя уверенно записать как квадрат двучлена.
</a:t>
            </a:r>
            <a:endParaRPr lang="en-US" sz="1426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03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середину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 должен совпадать с удвоенным произведением корней. Если знак или значение не подходят, формула здесь не работает.
</a:t>
            </a:r>
            <a:endParaRPr lang="en-US" sz="1499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6106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верный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в середине означает квадрат суммы, а минус — квадрат разности. Если хотя бы одно условие нарушено, нужен другой способ разложения.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из 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разности позволяют быстро узнавать готовый квадрат двучлена в многочлене. Главное — проверить три члена, квадратные края и знак среднего члена.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2026-05-29T22:29:24Z</dcterms:created>
  <dcterms:modified xsi:type="dcterms:W3CDTF">2026-05-29T22:29:24Z</dcterms:modified>
</cp:coreProperties>
</file>