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Природопользование и охрана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используют природу и как сохранить её для будущих поколений.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человек: как сохранить баланс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воду, лес, почвы, полезные ископаемые и энергию. Охрана природы нужна, чтобы ресурсы не исчерпались, а природные системы сохраняли способность восстанавливаться.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25" y="13944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594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7806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природа важна для человека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вода и пища — это основа жизни. Природные системы обеспечивают человека тем, без чего невозможно здоровье, обучение, работа и повседневный комфорт.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почвы и недра дают древесину, материалы, топливо и сырьё. Эти ресурсы делают возможными дома, дороги, одежду и многие привычные вещи.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работа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очищают воду, образуют почву, опыляют растения и поддерживают климат. Благодаря этим процессам урожай растёт лучше, а города становятся пригодными для жизни.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нарушена, страдают здоровье, хозяйство и безопасность. Загрязнение, засухи и исчезновение видов делают общество более уязвимым к кризисам.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экосистема: обмен и последствия
</a:t>
            </a:r>
            <a:endParaRPr lang="en-US" sz="2778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5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берёт из природы ресурсы, но вместе с этим изменяет реки, леса и воздух. Чем сильнее и быстрее вмешательство, тем труднее системе восстанавливаться.
</a:t>
            </a:r>
            <a:endParaRPr lang="en-US" sz="898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баланс нарушен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добыча воды, древесины или полезных ископаемых идёт без ограничения, возникает истощение. Тогда появляются дефицит ресурсов, загрязнение и рост расходов на восстановление.
</a:t>
            </a:r>
            <a:endParaRPr lang="en-US" sz="859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помогает брать только необходимое и снижать потери. Такой подход уменьшает конфликт между хозяйственной деятельностью и природной средой.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ресурсов сегодня означает больше возможностей для будущих поколений. Это касается и здоровья людей, и состояния экосистем, и качества жизни в целом.
</a:t>
            </a:r>
            <a:endParaRPr lang="en-US" sz="8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035611"/>
            <a:ext cx="3812100" cy="165377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подходов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влияет на природу бережное и бесконтрольное использование ресурсов.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 — в учёте пределов природы: рациональный подход сохраняет ресурсы, а нерациональный ускоряет их утрату.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понятий учебного курса по географии и экологии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природопользования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даёт топливо, металлы и строительные материалы. Одновременно она меняет рельеф, требует больших территорий и может загрязнять воду и воздух.
</a:t>
            </a:r>
            <a:endParaRPr lang="en-US" sz="1162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обеспечивает людей пищей, но зависит от плодородных почв, воды и защиты от истощения. При ошибках оно приводит к эрозии и потере качества земель.
</a:t>
            </a:r>
            <a:endParaRPr lang="en-US" sz="1104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связывает города и регионы, но создаёт выбросы и шум. Чем больше поездок и пробок, тем заметнее нагрузка на воздух и климат.
</a:t>
            </a:r>
            <a:endParaRPr lang="en-US" sz="1174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помогает знакомиться с природой, однако при небрежном поведении оставляет мусор, вытаптывает почву и тревожит животных. Важно соблюдать правила посещения территорий.
</a:t>
            </a:r>
            <a:endParaRPr lang="en-US" sz="10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расход ресурсов превращается в проблему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перерасход ресурсов ведёт к потерям и какие действия помогают их сократить.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над дорогой висит сизый дым: поток машин и работающий завод смешивают выхлопы. Дети чувствуют запах гари, а на подоконниках быстрее появляется тёмная пыль. Фильтры, контроль выбросов и общественный транспорт снижают такую нагрузку на воздух.
</a:t>
            </a:r>
            <a:endParaRPr lang="en-US" sz="829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трудно дышать
</a:t>
            </a:r>
            <a:endParaRPr lang="en-US" sz="1347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вода в ручье становится мутной, а на берегу видны пакеты и пластиковые крышки. Рыба уходит, птицы не задерживаются, и место теряет жизнь. Очистные сооружения, уборка берегов и сокращение мусора помогают вернуть чистую воду.
</a:t>
            </a:r>
            <a:endParaRPr lang="en-US" sz="873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после загрязнения
</a:t>
            </a:r>
            <a:endParaRPr lang="en-US" sz="1348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окраине поля растения растут неравномерно: часть всходов пожелтела, а часть участка почти пустая. Избыток пестицидов и загрязнённая почва снижают урожай. Разумное внесение удобрений, сортировка отходов и контроль химикатов защищают землю и урожай.
</a:t>
            </a:r>
            <a:endParaRPr lang="en-US" sz="834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которому нужна защита
</a:t>
            </a:r>
            <a:endParaRPr lang="en-US" sz="1347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 загрязнении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лес и его обитателей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места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и природные коридоры соединяют участки среды обитания. Так животные могут перемещаться безопаснее, а редкие виды получают шанс сохраняться дольше.
</a:t>
            </a:r>
            <a:endParaRPr lang="en-US" sz="980" dirty="0"/>
          </a:p>
        </p:txBody>
      </p:sp>
      <p:sp>
        <p:nvSpPr>
          <p:cNvPr id="11" name="Text 2"/>
          <p:cNvSpPr txBox="1"/>
          <p:nvPr/>
        </p:nvSpPr>
        <p:spPr>
          <a:xfrm>
            <a:off x="994800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дом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вырубают без восстановления, исчезают укрытия, корм и места размножения. Животные вынуждены уходить, а растения теряют условия для роста и распространения семян.
</a:t>
            </a:r>
            <a:endParaRPr lang="en-US" sz="980" dirty="0"/>
          </a:p>
        </p:txBody>
      </p:sp>
      <p:sp>
        <p:nvSpPr>
          <p:cNvPr id="12" name="Text 3"/>
          <p:cNvSpPr txBox="1"/>
          <p:nvPr/>
        </p:nvSpPr>
        <p:spPr>
          <a:xfrm>
            <a:off x="994800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стройки и пожары разрывают большие природные территории на маленькие участки. Из-за этого видам сложнее мигрировать, находить партнёров и поддерживать устойчивые популяции.
</a:t>
            </a:r>
            <a:endParaRPr lang="en-US" sz="980" dirty="0"/>
          </a:p>
        </p:txBody>
      </p:sp>
      <p:sp>
        <p:nvSpPr>
          <p:cNvPr id="13" name="Text 4"/>
          <p:cNvSpPr txBox="1"/>
          <p:nvPr/>
        </p:nvSpPr>
        <p:spPr>
          <a:xfrm>
            <a:off x="994800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 помогает вернуть деревья и защитить почву от разрушения. Но молодым посадкам нужны уход, полив, охрана от огня и времени на рост.
</a:t>
            </a:r>
            <a:endParaRPr lang="en-US" sz="1098" dirty="0"/>
          </a:p>
        </p:txBody>
      </p:sp>
      <p:sp>
        <p:nvSpPr>
          <p:cNvPr id="14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834454"/>
            <a:ext cx="3812100" cy="194529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Проверим распространённые утверждения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распространённые заблуждения с фактами о восстановлении природы и роли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не восстанавливается мгновенно, а личные привычки и совместные действия действительно дают заметный результат.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по экологии и природопользованию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 его связь с природопользованием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усиливается, когда в атмосферу попадает больше углекислого газа и метана, а леса перестают их поглощать.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выбросы и сокращение лесов, тем сильнее климатические риски; энергосбережение заметно снижает нагрузку на природу.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темы; значения условные, для наглядности.
</a:t>
            </a:r>
            <a:endParaRPr lang="en-US" sz="667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47 000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находятся под угрозой исчезновения по данным международной оценки.
</a:t>
            </a:r>
            <a:endParaRPr lang="en-US" sz="4474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 Red List of Threatened Species, актуальные данные.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всём мире под угрозой исчезновения находятся десятки тысяч видов. Потеря даже одного редкого вида ослабляет всю экосистему и её устойчивость.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охраны территорий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объединяет охрану природы и посещение людьми. Здесь прокладывают маршруты, организуют экопросвещение и бережный туризм, чтобы человек мог увидеть природу и не разрушать её.
</a:t>
            </a:r>
            <a:endParaRPr lang="en-US" sz="747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 — природа и люди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похож на «убежище» для природы: здесь сохраняют редкие виды и почти не вмешиваются в жизнь экосистем. Учёные наблюдают за растениями, животными и природными процессами, чтобы понять, как сохранять их дальше.
</a:t>
            </a:r>
            <a:endParaRPr lang="en-US" sz="747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 — территория покоя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254246"/>
            <a:ext cx="3812100" cy="12165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защищают редкие виды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меры помогают сохранять редкие виды и почему одних запретов недостаточно.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охрана сочетает учёт, защиту среды и практическое восстановление численности видов.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Российской Федерации; общие принципы охраны редких видов.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925" y="1850834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9281" y="1844204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18719" y="1844204"/>
            <a:ext cx="234413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природе на деле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Экопросвещение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Экопросвещение помогает понять, почему нельзя превращать природу в место для мусора. Когда люди знают правила, им проще менять привычки и поддерживать бережное отношение каждый день.
</a:t>
            </a:r>
            <a:endParaRPr lang="en-US" sz="1211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 переработка уменьшают объём отходов на полигонах. Многоразовые вещи и отказ от лишней упаковки сокращают количество мусора ещё до того, как он появится.
</a:t>
            </a:r>
            <a:endParaRPr lang="en-US" sz="1221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воде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сооружения, экономия воды и защита берегов помогают рекам и озёрам оставаться чище. Даже простые действия дома снижают нагрузку на водные экосистемы.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уход за молодыми лесами и соблюдение противопожарных правил помогают природе восстанавливаться. Это особенно важно там, где лес страдает от вырубок и пожаров.
</a:t>
            </a:r>
            <a:endParaRPr lang="en-US" sz="123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наблюдения к действию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собирают данные о воздухе, воде, почвах и видах, затем принимают меры там, где ущерб наиболее заметен.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3025" y="3402887"/>
            <a:ext cx="4269600" cy="13717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Убирайте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5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оставляйте после себя упаковку, бутылки и салфетки. Мусор опасен не только внешним видом: он попадает в почву, воду и может травмировать животных.
</a:t>
            </a:r>
            <a:endParaRPr lang="en-US" sz="963" dirty="0"/>
          </a:p>
        </p:txBody>
      </p:sp>
      <p:sp>
        <p:nvSpPr>
          <p:cNvPr id="12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рвите редкие растения и не ломайте ветки без необходимости. У растений и деревьев тоже есть важная роль: они дают тень, корм и дом множеству живых существ.
</a:t>
            </a:r>
            <a:endParaRPr lang="en-US" sz="963" dirty="0"/>
          </a:p>
        </p:txBody>
      </p:sp>
      <p:sp>
        <p:nvSpPr>
          <p:cNvPr id="13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 огнём
</a:t>
            </a:r>
            <a:pPr algn="l" indent="0" marL="0">
              <a:lnSpc>
                <a:spcPct val="115000"/>
              </a:lnSpc>
              <a:buNone/>
            </a:pPr>
            <a:r>
              <a:rPr lang="en-US" sz="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разжигайте костры там, где это запрещено, и внимательно следите за огнём. Один искра может привести к пожару, который уничтожит лес и его обитателей.
</a:t>
            </a:r>
            <a:endParaRPr lang="en-US" sz="975" dirty="0"/>
          </a:p>
        </p:txBody>
      </p:sp>
      <p:sp>
        <p:nvSpPr>
          <p:cNvPr id="14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тревожьте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подходите близко к гнёздам, норам и детёнышам животных. Даже короткое беспокойство может заставить взрослое животное покинуть потомство или место отдыха.
</a:t>
            </a:r>
            <a:endParaRPr lang="en-US" sz="975" dirty="0"/>
          </a:p>
        </p:txBody>
      </p:sp>
      <p:sp>
        <p:nvSpPr>
          <p:cNvPr id="15" name="Text 5"/>
          <p:cNvSpPr txBox="1"/>
          <p:nvPr/>
        </p:nvSpPr>
        <p:spPr>
          <a:xfrm>
            <a:off x="662325" y="3600825"/>
            <a:ext cx="3721200" cy="9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Держитесь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Ходите по тропам и экономьте воду у водоёмов. Так вы меньше повреждаете почву, не вытаптываете растения и помогаете сохранить природные берега.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ответственного поведения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на неделю стоит выбрать каждому классу или семье.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мини-активности в рамках урока/классного обсуждения.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дела за неделю помогают превратить заботу о природе в реальный план. Маленькие шаги легче выполнять регулярно, чем один большой, но редкий поступок.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47483"/>
            <a:ext cx="3812100" cy="15192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и решение: что работает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меры дают заметный результат в разных экологических проблемах.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меры, которые одновременно уменьшают ущерб и помогают природе восстановиться.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презентации по теме природопользования и охраны природы.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Сохраняя природу, мы сохраняем будущее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человек связаны каждый день: от воды и воздуха до лесов и отходов. Когда привычки поддержаны правилами и охраной территорий, результат становится заметным и долгим.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2026-07-26T21:17:06Z</dcterms:created>
  <dcterms:modified xsi:type="dcterms:W3CDTF">2026-07-26T21:17:06Z</dcterms:modified>
</cp:coreProperties>
</file>