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Ноосфера и технические достижения человека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Ноосфера — когда разумная деятельность становится планетарной силой.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ноосферы и научный контекст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«ноосфера» связан с Эдуардом Леруа, Пьером Тейяром де Шарденом и Владимиром И. Вернадским. Вернадский видел в человечестве новую геологическую силу. В XX–XXI веках идея стала особенно заметной на фоне индустриализации, урбанизации, цифровизации и глобальных экологических вызовов.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переход к ноосфере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Ноосфера предполагает соединение научного мышления и ответственности: человек не просто изменяет мир, а соотносит решения с законами природы и предвидимыми последствиями.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в ноосферном подходе рассматривается как продолжение разума и инструмент управления сложными системами, где важно учитывать устойчивость, риски и пределы среды.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перехода включают рост образования и экологической культуры, рациональное использование ресурсов и способность общества оценивать эффект научно-технических решений на людей и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знание как «геологический двигатель»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связывал развитие ноосферы с научным трудом и общим корпусом знаний. Когда открытия превращаются в совместные практики, человечество начинает влиять на планету масштабно — как сила, сопоставимая с природными процессами.
</a:t>
            </a:r>
            <a:endParaRPr lang="en-US" sz="1567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Техносфера и природные оболочки: единая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воздействует на литосферу, гидросферу, атмосферу и биосферу через добычу ресурсов, строительство, транспорт и энергетику. Смысл схемы Земли как системы в том, что техносфера не «в отдельном мире»: она меняет природные оболочки взаимосвязанно.
</a:t>
            </a:r>
            <a:endParaRPr lang="en-US" sz="1539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Вернадский: человек как геологическая сила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технологического воздействия на планету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1950 года ускорение связано с массовым потреблением, автоматизацией и глобальными производственными цепочками.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техникой и нагрузкой на природные системы усиливается по мере роста энергопотребления и промышленного выпуска.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иллюстрация на основе качественных тенденций (точные значения зависят от методики); ориентир: период после 1950 года.
</a:t>
            </a:r>
            <a:endParaRPr lang="en-US" sz="11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5794" y="1013950"/>
            <a:ext cx="3280013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достижения и их ноосферный эффект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примеры изобретений, их полезный эффект и типичный экологический риск.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технологический импульс способен одновременно давать пользу и увеличивать нагрузку на среду — значит, нужны правила и контроль последствий.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обобщение по описанным примерам; без привязки к конкретным численным оценкам риска.
</a:t>
            </a:r>
            <a:endParaRPr lang="en-US" sz="12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20729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как основа цивилизационного роста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Мотор экономики: уголь, нефть, газ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источники энергии обеспечили работу фабрик, развитие транспорта, рост городов и массовое производство. Они дали технологический разгон, но усилили зависимость от невозобновляемых ресурсов.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эффективности и возобновляемым источникам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Ноосферное развитие опирается на снижение потерь энергии и расширение доли возобновляемых источников. Это помогает уменьшать давление на биосферу, сохраняя уровень жизни.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загрязнений и климатическая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расширением добычи и сжигания топлива увеличились выбросы парниковых газов, загрязнение атмосферы и связанные экологические эффекты. Это превращает энергетику в ключевую точку ответственности.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техника становится ноосферной практикой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«от знания к последствиям» с обязательной корректировкой решений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и коллективный интеллект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цифровая инфраструктура «имеет физическую основу»: ей нужны электроэнергия и редкоземельные материалы. Следовательно, ответственное использование касается и ресурсов, и устойчивости систем.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Дополнительный слой рисков связан с защитой информации: без надежной безопасности растут угрозы для людей и организаций. Поэтому ноосферный подход требует управляемости и прозрачности технологий.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Интернет, спутниковая связь, большие данные и искусственный интеллект расширяют обмен знаниями. Это ускоряет науку и образование, а также помогает принимать решения в управлении.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делают передачу информации практически мгновенной: возможны дистанционное обучение, удаленные сервисы и анализ больших массивов данных для выявления закономерностей.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риски технического прогресса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техники проявляется через рост доступности сервисов, но у каждого выигрыша есть «цена» в экосистемах и обществе.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управлять последствиями, отрицательные эффекты могут перевесить достижения; управление рисками делает прогресс действительно полезным.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(не измерительная) схема сопоставления из положительных и отрицательных эффектов; численные значения не отражают реальные доли.
</a:t>
            </a:r>
            <a:endParaRPr lang="en-US" sz="10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как проверка зрелости ноосферы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промышленности усилил дефицит воды, сократил биоразнообразие и ускорил накопление мусора, из‑за чего деградируют отдельные экосистемы и ухудшается качество среды для людей.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Ноосферная экологическая ответственность проявляется в раздельном сборе и переработке отходов, замкнутых циклах производства, экономии воды и энергии, а также в рациональном потреблении без избыточных потерь ресурсов.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2015 года стало примером международного ответа на климатические изменения: страны взяли обязательства по сокращению выбросов и поддержке устойчивых практик, признавая общий риск.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будущего и техносфера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город концентрирует транспорт, энергетику, связь, образование и сервисы. Чтобы снизить давление на природу, нужны решения на уровне инфраструктуры: общественный электротранспорт, зеленые крыши и очистка сточных вод.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электросети, локальная генерация и точное управление нагрузкой помогают уменьшать шум, выбросы и тепловую нагрузку, сокращая потери ресурсов. Технологии должны повышать удобство жизни, а не усложнять 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043768"/>
            <a:ext cx="4206300" cy="28021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технического расширения разума
</a:t>
            </a:r>
            <a:endParaRPr lang="en-US" sz="2402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техники меняли инструменты человека и расширяли его влияние на природу, экономику и общественные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технологической базы переносит «центр воздействия» от труда к машинам, затем к данным и, наконец, к управлению живыми системами. Чем шире влияние, тем выше требования к ответственности.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истории техники и социальным трансформациям (уровень курса).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процессы, формирующие ноосферу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быстро меняют общество цифровые технологии: они ускоряют распространение знаний и организацию совместных решений, но требуют инфраструктуры и экологически ответственного энергоснабжения.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Ноосферу формируют не отдельные достижения, а их сочетание: скорость распространения знаний должна идти вместе с ресурсосбережением и сопоставимой экологической ответственностью.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тенденций (уровень курса), условная шкала приоритетности по качественным показателям динамики процессов; без привязки к точным числам.
</a:t>
            </a:r>
            <a:endParaRPr lang="en-US" sz="11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02971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208260"/>
            <a:ext cx="310200" cy="275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191027"/>
            <a:ext cx="310200" cy="31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33991"/>
            <a:ext cx="310200" cy="248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достижения в медицине как пример гуманизации
</a:t>
            </a:r>
            <a:endParaRPr lang="en-US" sz="2246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и профилактика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Вакцины снижают риск тяжелых инфекций и защищают тех, кто сам не может укреплять иммунитет. Это расширяет доступ к здоровью и делает гуманитарный эффект измеримым через снижение заболеваемости.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 точная диагностика
</a:t>
            </a:r>
            <a:pPr algn="ctr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 развитие диагностики уменьшают смертность и время лечения при бактериальных инфекциях. В ноосферном смысле технология работает, когда сопровождается ответственным применением и этикой медицинских решений.
</a:t>
            </a:r>
            <a:endParaRPr lang="en-US" sz="1258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Магнитно‑резонансная томография
</a:t>
            </a:r>
            <a:pPr algn="ctr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МРТ помогает видеть структуры организма без инвазивного вмешательства. Тем самым снижаются страдания пациента и риски осложнений, а врачи принимают решения быстрее и точнее благодаря надежным данным обследования.
</a:t>
            </a:r>
            <a:endParaRPr lang="en-US" sz="1258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Роботизированная хирургия и телемедицина
</a:t>
            </a:r>
            <a:pPr algn="ctr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Роботизированные операции и телемедицина поддерживают помощь там, где прежде требовались большие расстояния и ресурсы. Технология становится гуманной, когда повышает доступность и безопасность медицинского сервиса.
</a:t>
            </a:r>
            <a:endParaRPr lang="en-US" sz="12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знания превращаются в устойчивые решения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 перехода к устойчивой ноосфере: от исследования к контролируемым результатам.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искусственного интеллекта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ускоряет анализ данных, прогнозирование и автоматизацию, но ошибки, неодинаковость исходных данных и предвзятые модели могут приводить к несправедливым решениям в реальной жизни.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Заметный риск связан с конфиденциальностью: обработка больших массивов данных затрагивает персональные сведения. Без защиты и правил доступа растет вероятность утечек и неконтролируемого использования информации.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Ноосферный подход требует прозрачности алгоритмов, ответственности разработчиков и сохранения за человеком права принимать ключевые решения. В образовании, медицине, транспорте и безопасности это особенно критично.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наиболее близкие к ноосфере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«ноосферными» становятся решения, которые одновременно уменьшают экологическую нагрузку и поддерживают доступ к знаниям: тогда технический прогресс превращается в социальный.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направление ясно: чем точнее измерим экологический эффект и чем шире он связан с пользой для людей, тем выше вероятность устойчивого развития без роста скрытых издержек.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из образовательного курса; значения на условной шкале отражают качественный приоритет по критериям ресурсоэффективности и социальной полезности.
</a:t>
            </a:r>
            <a:endParaRPr lang="en-US" sz="10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Ноосферные практики в повседневной жизни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общественного транспорта вместо личного автомобиля помогает снижать шум и загрязнение воздуха в городах. Цифровые сервисы тоже могут быть ноосферными: использовать уведомления и электронные материалы вместо лишней печати.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экологических проектах и научных конкурсах соединяет личную ответственность и реальные знания. Для школьников это особенно важно: формируются привычки рационального поведения и осознанной оценки последствий технологий.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Энергосбережение дома начинается с простых привычек: выключать лишние приборы, использовать энергосберегающие источники света и отслеживать потребление. Это уменьшает выбросы, связанные с выработкой энергии, и дисциплинирует расход ресурсов.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 и снижение одноразового потребления сокращают объем мусора на полигонах и в природе. Даже при несовершенной инфраструктуре важно отделять перерабатываемые фракции и добиваться прозрачности правил у местных служб.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Ноосфера — это ответственность за технику и планету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Ноосфера возникает там, где знания, техника и мораль действуют совместно ради сохранения жизни. Поэтому прогресс оценивают не только скоростью изобретений, но качеством жизни, защитой биосферы и справедливым доступом к благам.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2026-05-12T10:24:09Z</dcterms:created>
  <dcterms:modified xsi:type="dcterms:W3CDTF">2026-05-12T10:24:09Z</dcterms:modified>
</cp:coreProperties>
</file>